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5"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368" r:id="rId22"/>
    <p:sldId id="370" r:id="rId23"/>
    <p:sldId id="36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2988D8-B31A-4A0F-A2FE-D8F34E1346DC}">
  <a:tblStyle styleId="{2F2988D8-B31A-4A0F-A2FE-D8F34E1346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61DFFA7-0AE5-42B2-9A38-1C2FF7134A4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31" autoAdjust="0"/>
  </p:normalViewPr>
  <p:slideViewPr>
    <p:cSldViewPr snapToGrid="0">
      <p:cViewPr varScale="1">
        <p:scale>
          <a:sx n="76" d="100"/>
          <a:sy n="76" d="100"/>
        </p:scale>
        <p:origin x="11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29f4423db19_0_18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29f4423db19_0_18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29f4423db19_0_18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29f4423db19_0_18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29f4423db19_0_18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29f4423db19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g29f4423db19_0_18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g29f4423db19_0_18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29f4423db19_0_18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29f4423db19_0_18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8"/>
        <p:cNvGrpSpPr/>
        <p:nvPr/>
      </p:nvGrpSpPr>
      <p:grpSpPr>
        <a:xfrm>
          <a:off x="0" y="0"/>
          <a:ext cx="0" cy="0"/>
          <a:chOff x="0" y="0"/>
          <a:chExt cx="0" cy="0"/>
        </a:xfrm>
      </p:grpSpPr>
      <p:sp>
        <p:nvSpPr>
          <p:cNvPr id="2449" name="Google Shape;2449;g29f4423db19_0_19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0" name="Google Shape;2450;g29f4423db19_0_19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g29f4423db19_0_19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6" name="Google Shape;2556;g29f4423db19_0_19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3"/>
        <p:cNvGrpSpPr/>
        <p:nvPr/>
      </p:nvGrpSpPr>
      <p:grpSpPr>
        <a:xfrm>
          <a:off x="0" y="0"/>
          <a:ext cx="0" cy="0"/>
          <a:chOff x="0" y="0"/>
          <a:chExt cx="0" cy="0"/>
        </a:xfrm>
      </p:grpSpPr>
      <p:sp>
        <p:nvSpPr>
          <p:cNvPr id="2794" name="Google Shape;2794;g29f4423db19_0_19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5" name="Google Shape;2795;g29f4423db19_0_19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29f4423db19_0_19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29f4423db19_0_19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0"/>
        <p:cNvGrpSpPr/>
        <p:nvPr/>
      </p:nvGrpSpPr>
      <p:grpSpPr>
        <a:xfrm>
          <a:off x="0" y="0"/>
          <a:ext cx="0" cy="0"/>
          <a:chOff x="0" y="0"/>
          <a:chExt cx="0" cy="0"/>
        </a:xfrm>
      </p:grpSpPr>
      <p:sp>
        <p:nvSpPr>
          <p:cNvPr id="3101" name="Google Shape;3101;g29f4423db19_0_19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2" name="Google Shape;3102;g29f4423db19_0_19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9e9afad2df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9e9afad2df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21</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9e9afad2df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9e9afad2df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9e9afad2df_0_1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9e9afad2df_0_1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29e9afad2df_0_1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29e9afad2df_0_1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29f4423db19_0_17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29f4423db19_0_17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29f4423db19_0_17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29f4423db19_0_17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29f4423db19_0_17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29f4423db19_0_17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29f4423db19_0_18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29f4423db19_0_18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10" name="Google Shape;10;p2"/>
          <p:cNvPicPr preferRelativeResize="0"/>
          <p:nvPr/>
        </p:nvPicPr>
        <p:blipFill rotWithShape="1">
          <a:blip r:embed="rId3">
            <a:alphaModFix/>
          </a:blip>
          <a:srcRect l="10907" t="11196" r="13551" b="5863"/>
          <a:stretch/>
        </p:blipFill>
        <p:spPr>
          <a:xfrm rot="-9254902">
            <a:off x="6195919" y="-1542962"/>
            <a:ext cx="4370733" cy="2699346"/>
          </a:xfrm>
          <a:prstGeom prst="rect">
            <a:avLst/>
          </a:prstGeom>
          <a:noFill/>
          <a:ln>
            <a:noFill/>
          </a:ln>
        </p:spPr>
      </p:pic>
      <p:pic>
        <p:nvPicPr>
          <p:cNvPr id="11" name="Google Shape;11;p2"/>
          <p:cNvPicPr preferRelativeResize="0"/>
          <p:nvPr/>
        </p:nvPicPr>
        <p:blipFill rotWithShape="1">
          <a:blip r:embed="rId3">
            <a:alphaModFix/>
          </a:blip>
          <a:srcRect l="10907" t="11196" r="13551" b="5863"/>
          <a:stretch/>
        </p:blipFill>
        <p:spPr>
          <a:xfrm rot="896204">
            <a:off x="-1879606" y="-1849456"/>
            <a:ext cx="3618787" cy="2234963"/>
          </a:xfrm>
          <a:prstGeom prst="rect">
            <a:avLst/>
          </a:prstGeom>
          <a:noFill/>
          <a:ln>
            <a:noFill/>
          </a:ln>
        </p:spPr>
      </p:pic>
      <p:grpSp>
        <p:nvGrpSpPr>
          <p:cNvPr id="12" name="Google Shape;12;p2"/>
          <p:cNvGrpSpPr/>
          <p:nvPr/>
        </p:nvGrpSpPr>
        <p:grpSpPr>
          <a:xfrm>
            <a:off x="1013246" y="261805"/>
            <a:ext cx="619527" cy="628531"/>
            <a:chOff x="6140290" y="3683793"/>
            <a:chExt cx="924115" cy="937546"/>
          </a:xfrm>
        </p:grpSpPr>
        <p:sp>
          <p:nvSpPr>
            <p:cNvPr id="13" name="Google Shape;13;p2"/>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14;p2"/>
            <p:cNvGrpSpPr/>
            <p:nvPr/>
          </p:nvGrpSpPr>
          <p:grpSpPr>
            <a:xfrm>
              <a:off x="6187944" y="3683793"/>
              <a:ext cx="845799" cy="718796"/>
              <a:chOff x="6187944" y="3683793"/>
              <a:chExt cx="845799" cy="718796"/>
            </a:xfrm>
          </p:grpSpPr>
          <p:sp>
            <p:nvSpPr>
              <p:cNvPr id="15" name="Google Shape;15;p2"/>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6" name="Google Shape;66;p2"/>
          <p:cNvSpPr txBox="1">
            <a:spLocks noGrp="1"/>
          </p:cNvSpPr>
          <p:nvPr>
            <p:ph type="ctrTitle"/>
          </p:nvPr>
        </p:nvSpPr>
        <p:spPr>
          <a:xfrm>
            <a:off x="713225" y="1062900"/>
            <a:ext cx="4570200" cy="2389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000">
                <a:latin typeface="Arima Medium"/>
                <a:ea typeface="Arima Medium"/>
                <a:cs typeface="Arima Medium"/>
                <a:sym typeface="Arima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7" name="Google Shape;67;p2"/>
          <p:cNvSpPr txBox="1">
            <a:spLocks noGrp="1"/>
          </p:cNvSpPr>
          <p:nvPr>
            <p:ph type="subTitle" idx="1"/>
          </p:nvPr>
        </p:nvSpPr>
        <p:spPr>
          <a:xfrm>
            <a:off x="713225" y="3452100"/>
            <a:ext cx="2757300" cy="62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dk1"/>
                </a:solidFill>
                <a:latin typeface="Kumbh Sans"/>
                <a:ea typeface="Kumbh Sans"/>
                <a:cs typeface="Kumbh Sans"/>
                <a:sym typeface="Kumbh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p2"/>
          <p:cNvSpPr>
            <a:spLocks noGrp="1"/>
          </p:cNvSpPr>
          <p:nvPr>
            <p:ph type="pic" idx="2"/>
          </p:nvPr>
        </p:nvSpPr>
        <p:spPr>
          <a:xfrm>
            <a:off x="5485500" y="486600"/>
            <a:ext cx="3201300" cy="41703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4"/>
        <p:cNvGrpSpPr/>
        <p:nvPr/>
      </p:nvGrpSpPr>
      <p:grpSpPr>
        <a:xfrm>
          <a:off x="0" y="0"/>
          <a:ext cx="0" cy="0"/>
          <a:chOff x="0" y="0"/>
          <a:chExt cx="0" cy="0"/>
        </a:xfrm>
      </p:grpSpPr>
      <p:pic>
        <p:nvPicPr>
          <p:cNvPr id="175" name="Google Shape;175;p13"/>
          <p:cNvPicPr preferRelativeResize="0"/>
          <p:nvPr/>
        </p:nvPicPr>
        <p:blipFill>
          <a:blip r:embed="rId2">
            <a:alphaModFix/>
          </a:blip>
          <a:stretch>
            <a:fillRect/>
          </a:stretch>
        </p:blipFill>
        <p:spPr>
          <a:xfrm flipH="1">
            <a:off x="0" y="0"/>
            <a:ext cx="9144003" cy="5143501"/>
          </a:xfrm>
          <a:prstGeom prst="rect">
            <a:avLst/>
          </a:prstGeom>
          <a:noFill/>
          <a:ln>
            <a:noFill/>
          </a:ln>
        </p:spPr>
      </p:pic>
      <p:sp>
        <p:nvSpPr>
          <p:cNvPr id="176" name="Google Shape;176;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13"/>
          <p:cNvSpPr txBox="1">
            <a:spLocks noGrp="1"/>
          </p:cNvSpPr>
          <p:nvPr>
            <p:ph type="title" idx="2" hasCustomPrompt="1"/>
          </p:nvPr>
        </p:nvSpPr>
        <p:spPr>
          <a:xfrm>
            <a:off x="2971725" y="1329400"/>
            <a:ext cx="761700" cy="51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700" b="1">
                <a:solidFill>
                  <a:schemeClr val="dk2"/>
                </a:solidFill>
                <a:latin typeface="Arima"/>
                <a:ea typeface="Arima"/>
                <a:cs typeface="Arima"/>
                <a:sym typeface="Arim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3781823" y="1329400"/>
            <a:ext cx="2390400" cy="51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100">
                <a:solidFill>
                  <a:schemeClr val="dk1"/>
                </a:solidFill>
                <a:latin typeface="Arima SemiBold"/>
                <a:ea typeface="Arima SemiBold"/>
                <a:cs typeface="Arima SemiBold"/>
                <a:sym typeface="Arima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79" name="Google Shape;179;p13"/>
          <p:cNvSpPr txBox="1">
            <a:spLocks noGrp="1"/>
          </p:cNvSpPr>
          <p:nvPr>
            <p:ph type="title" idx="3" hasCustomPrompt="1"/>
          </p:nvPr>
        </p:nvSpPr>
        <p:spPr>
          <a:xfrm>
            <a:off x="2971725" y="1839725"/>
            <a:ext cx="761700" cy="51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700" b="1">
                <a:solidFill>
                  <a:schemeClr val="dk2"/>
                </a:solidFill>
                <a:latin typeface="Arima"/>
                <a:ea typeface="Arima"/>
                <a:cs typeface="Arima"/>
                <a:sym typeface="Arim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4"/>
          </p:nvPr>
        </p:nvSpPr>
        <p:spPr>
          <a:xfrm>
            <a:off x="3781823" y="1839725"/>
            <a:ext cx="2390400" cy="51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100">
                <a:solidFill>
                  <a:schemeClr val="dk1"/>
                </a:solidFill>
                <a:latin typeface="Arima SemiBold"/>
                <a:ea typeface="Arima SemiBold"/>
                <a:cs typeface="Arima SemiBold"/>
                <a:sym typeface="Arima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1" name="Google Shape;181;p13"/>
          <p:cNvSpPr txBox="1">
            <a:spLocks noGrp="1"/>
          </p:cNvSpPr>
          <p:nvPr>
            <p:ph type="title" idx="5" hasCustomPrompt="1"/>
          </p:nvPr>
        </p:nvSpPr>
        <p:spPr>
          <a:xfrm>
            <a:off x="2971725" y="2350050"/>
            <a:ext cx="761700" cy="51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700" b="1">
                <a:solidFill>
                  <a:schemeClr val="dk2"/>
                </a:solidFill>
                <a:latin typeface="Arima"/>
                <a:ea typeface="Arima"/>
                <a:cs typeface="Arima"/>
                <a:sym typeface="Arim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6"/>
          </p:nvPr>
        </p:nvSpPr>
        <p:spPr>
          <a:xfrm>
            <a:off x="3781823" y="2350050"/>
            <a:ext cx="2390400" cy="51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100">
                <a:solidFill>
                  <a:schemeClr val="dk1"/>
                </a:solidFill>
                <a:latin typeface="Arima SemiBold"/>
                <a:ea typeface="Arima SemiBold"/>
                <a:cs typeface="Arima SemiBold"/>
                <a:sym typeface="Arima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3" name="Google Shape;183;p13"/>
          <p:cNvSpPr txBox="1">
            <a:spLocks noGrp="1"/>
          </p:cNvSpPr>
          <p:nvPr>
            <p:ph type="title" idx="7" hasCustomPrompt="1"/>
          </p:nvPr>
        </p:nvSpPr>
        <p:spPr>
          <a:xfrm>
            <a:off x="2971725" y="2860375"/>
            <a:ext cx="761700" cy="51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700" b="1">
                <a:solidFill>
                  <a:schemeClr val="dk2"/>
                </a:solidFill>
                <a:latin typeface="Arima"/>
                <a:ea typeface="Arima"/>
                <a:cs typeface="Arima"/>
                <a:sym typeface="Arim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4" name="Google Shape;184;p13"/>
          <p:cNvSpPr txBox="1">
            <a:spLocks noGrp="1"/>
          </p:cNvSpPr>
          <p:nvPr>
            <p:ph type="subTitle" idx="8"/>
          </p:nvPr>
        </p:nvSpPr>
        <p:spPr>
          <a:xfrm>
            <a:off x="3781823" y="2860375"/>
            <a:ext cx="2390400" cy="51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100">
                <a:solidFill>
                  <a:schemeClr val="dk1"/>
                </a:solidFill>
                <a:latin typeface="Arima SemiBold"/>
                <a:ea typeface="Arima SemiBold"/>
                <a:cs typeface="Arima SemiBold"/>
                <a:sym typeface="Arima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5" name="Google Shape;185;p13"/>
          <p:cNvSpPr txBox="1">
            <a:spLocks noGrp="1"/>
          </p:cNvSpPr>
          <p:nvPr>
            <p:ph type="title" idx="9" hasCustomPrompt="1"/>
          </p:nvPr>
        </p:nvSpPr>
        <p:spPr>
          <a:xfrm>
            <a:off x="2971725" y="3370700"/>
            <a:ext cx="761700" cy="51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700" b="1">
                <a:solidFill>
                  <a:schemeClr val="dk2"/>
                </a:solidFill>
                <a:latin typeface="Arima"/>
                <a:ea typeface="Arima"/>
                <a:cs typeface="Arima"/>
                <a:sym typeface="Arim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6" name="Google Shape;186;p13"/>
          <p:cNvSpPr txBox="1">
            <a:spLocks noGrp="1"/>
          </p:cNvSpPr>
          <p:nvPr>
            <p:ph type="subTitle" idx="13"/>
          </p:nvPr>
        </p:nvSpPr>
        <p:spPr>
          <a:xfrm>
            <a:off x="3781823" y="3370700"/>
            <a:ext cx="2390400" cy="51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100">
                <a:solidFill>
                  <a:schemeClr val="dk1"/>
                </a:solidFill>
                <a:latin typeface="Arima SemiBold"/>
                <a:ea typeface="Arima SemiBold"/>
                <a:cs typeface="Arima SemiBold"/>
                <a:sym typeface="Arima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87" name="Google Shape;187;p13"/>
          <p:cNvSpPr txBox="1">
            <a:spLocks noGrp="1"/>
          </p:cNvSpPr>
          <p:nvPr>
            <p:ph type="title" idx="14" hasCustomPrompt="1"/>
          </p:nvPr>
        </p:nvSpPr>
        <p:spPr>
          <a:xfrm>
            <a:off x="2971725" y="3881025"/>
            <a:ext cx="761700" cy="51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700" b="1">
                <a:solidFill>
                  <a:schemeClr val="dk2"/>
                </a:solidFill>
                <a:latin typeface="Arima"/>
                <a:ea typeface="Arima"/>
                <a:cs typeface="Arima"/>
                <a:sym typeface="Arim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8" name="Google Shape;188;p13"/>
          <p:cNvSpPr txBox="1">
            <a:spLocks noGrp="1"/>
          </p:cNvSpPr>
          <p:nvPr>
            <p:ph type="subTitle" idx="15"/>
          </p:nvPr>
        </p:nvSpPr>
        <p:spPr>
          <a:xfrm>
            <a:off x="3781823" y="3881025"/>
            <a:ext cx="2390400" cy="51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2100">
                <a:solidFill>
                  <a:schemeClr val="dk1"/>
                </a:solidFill>
                <a:latin typeface="Arima SemiBold"/>
                <a:ea typeface="Arima SemiBold"/>
                <a:cs typeface="Arima SemiBold"/>
                <a:sym typeface="Arima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189" name="Google Shape;189;p13"/>
          <p:cNvPicPr preferRelativeResize="0"/>
          <p:nvPr/>
        </p:nvPicPr>
        <p:blipFill rotWithShape="1">
          <a:blip r:embed="rId3">
            <a:alphaModFix/>
          </a:blip>
          <a:srcRect l="10907" t="11196" r="13551" b="5863"/>
          <a:stretch/>
        </p:blipFill>
        <p:spPr>
          <a:xfrm rot="-1806690">
            <a:off x="-1393893" y="-700544"/>
            <a:ext cx="3689763" cy="22787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190"/>
        <p:cNvGrpSpPr/>
        <p:nvPr/>
      </p:nvGrpSpPr>
      <p:grpSpPr>
        <a:xfrm>
          <a:off x="0" y="0"/>
          <a:ext cx="0" cy="0"/>
          <a:chOff x="0" y="0"/>
          <a:chExt cx="0" cy="0"/>
        </a:xfrm>
      </p:grpSpPr>
      <p:pic>
        <p:nvPicPr>
          <p:cNvPr id="191" name="Google Shape;191;p14"/>
          <p:cNvPicPr preferRelativeResize="0"/>
          <p:nvPr/>
        </p:nvPicPr>
        <p:blipFill>
          <a:blip r:embed="rId2">
            <a:alphaModFix/>
          </a:blip>
          <a:stretch>
            <a:fillRect/>
          </a:stretch>
        </p:blipFill>
        <p:spPr>
          <a:xfrm rot="10800000" flipH="1">
            <a:off x="0" y="0"/>
            <a:ext cx="9144008" cy="5143501"/>
          </a:xfrm>
          <a:prstGeom prst="rect">
            <a:avLst/>
          </a:prstGeom>
          <a:noFill/>
          <a:ln>
            <a:noFill/>
          </a:ln>
        </p:spPr>
      </p:pic>
      <p:sp>
        <p:nvSpPr>
          <p:cNvPr id="192" name="Google Shape;192;p14"/>
          <p:cNvSpPr txBox="1">
            <a:spLocks noGrp="1"/>
          </p:cNvSpPr>
          <p:nvPr>
            <p:ph type="subTitle" idx="1"/>
          </p:nvPr>
        </p:nvSpPr>
        <p:spPr>
          <a:xfrm flipH="1">
            <a:off x="713375" y="1473772"/>
            <a:ext cx="32694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500"/>
              <a:buNone/>
              <a:defRPr sz="1500"/>
            </a:lvl2pPr>
            <a:lvl3pPr lvl="2" algn="ctr" rtl="0">
              <a:spcBef>
                <a:spcPts val="0"/>
              </a:spcBef>
              <a:spcAft>
                <a:spcPts val="0"/>
              </a:spcAft>
              <a:buSzPts val="1500"/>
              <a:buNone/>
              <a:defRPr sz="1500"/>
            </a:lvl3pPr>
            <a:lvl4pPr lvl="3" algn="ctr" rtl="0">
              <a:spcBef>
                <a:spcPts val="0"/>
              </a:spcBef>
              <a:spcAft>
                <a:spcPts val="0"/>
              </a:spcAft>
              <a:buSzPts val="1500"/>
              <a:buNone/>
              <a:defRPr sz="1500"/>
            </a:lvl4pPr>
            <a:lvl5pPr lvl="4" algn="ctr" rtl="0">
              <a:spcBef>
                <a:spcPts val="0"/>
              </a:spcBef>
              <a:spcAft>
                <a:spcPts val="0"/>
              </a:spcAft>
              <a:buSzPts val="1500"/>
              <a:buNone/>
              <a:defRPr sz="1500"/>
            </a:lvl5pPr>
            <a:lvl6pPr lvl="5" algn="ctr" rtl="0">
              <a:spcBef>
                <a:spcPts val="0"/>
              </a:spcBef>
              <a:spcAft>
                <a:spcPts val="0"/>
              </a:spcAft>
              <a:buSzPts val="1500"/>
              <a:buNone/>
              <a:defRPr sz="1500"/>
            </a:lvl6pPr>
            <a:lvl7pPr lvl="6" algn="ctr" rtl="0">
              <a:spcBef>
                <a:spcPts val="0"/>
              </a:spcBef>
              <a:spcAft>
                <a:spcPts val="0"/>
              </a:spcAft>
              <a:buSzPts val="1500"/>
              <a:buNone/>
              <a:defRPr sz="1500"/>
            </a:lvl7pPr>
            <a:lvl8pPr lvl="7" algn="ctr" rtl="0">
              <a:spcBef>
                <a:spcPts val="0"/>
              </a:spcBef>
              <a:spcAft>
                <a:spcPts val="0"/>
              </a:spcAft>
              <a:buSzPts val="1500"/>
              <a:buNone/>
              <a:defRPr sz="1500"/>
            </a:lvl8pPr>
            <a:lvl9pPr lvl="8" algn="ctr" rtl="0">
              <a:spcBef>
                <a:spcPts val="0"/>
              </a:spcBef>
              <a:spcAft>
                <a:spcPts val="0"/>
              </a:spcAft>
              <a:buSzPts val="1500"/>
              <a:buNone/>
              <a:defRPr sz="1500"/>
            </a:lvl9pPr>
          </a:lstStyle>
          <a:p>
            <a:endParaRPr/>
          </a:p>
        </p:txBody>
      </p:sp>
      <p:sp>
        <p:nvSpPr>
          <p:cNvPr id="193" name="Google Shape;193;p14"/>
          <p:cNvSpPr txBox="1">
            <a:spLocks noGrp="1"/>
          </p:cNvSpPr>
          <p:nvPr>
            <p:ph type="title" hasCustomPrompt="1"/>
          </p:nvPr>
        </p:nvSpPr>
        <p:spPr>
          <a:xfrm flipH="1">
            <a:off x="713375" y="890200"/>
            <a:ext cx="3269400" cy="7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45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94" name="Google Shape;194;p14"/>
          <p:cNvSpPr txBox="1">
            <a:spLocks noGrp="1"/>
          </p:cNvSpPr>
          <p:nvPr>
            <p:ph type="subTitle" idx="2"/>
          </p:nvPr>
        </p:nvSpPr>
        <p:spPr>
          <a:xfrm flipH="1">
            <a:off x="713375" y="2674099"/>
            <a:ext cx="32694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500"/>
              <a:buNone/>
              <a:defRPr sz="1500"/>
            </a:lvl2pPr>
            <a:lvl3pPr lvl="2" algn="ctr" rtl="0">
              <a:spcBef>
                <a:spcPts val="0"/>
              </a:spcBef>
              <a:spcAft>
                <a:spcPts val="0"/>
              </a:spcAft>
              <a:buSzPts val="1500"/>
              <a:buNone/>
              <a:defRPr sz="1500"/>
            </a:lvl3pPr>
            <a:lvl4pPr lvl="3" algn="ctr" rtl="0">
              <a:spcBef>
                <a:spcPts val="0"/>
              </a:spcBef>
              <a:spcAft>
                <a:spcPts val="0"/>
              </a:spcAft>
              <a:buSzPts val="1500"/>
              <a:buNone/>
              <a:defRPr sz="1500"/>
            </a:lvl4pPr>
            <a:lvl5pPr lvl="4" algn="ctr" rtl="0">
              <a:spcBef>
                <a:spcPts val="0"/>
              </a:spcBef>
              <a:spcAft>
                <a:spcPts val="0"/>
              </a:spcAft>
              <a:buSzPts val="1500"/>
              <a:buNone/>
              <a:defRPr sz="1500"/>
            </a:lvl5pPr>
            <a:lvl6pPr lvl="5" algn="ctr" rtl="0">
              <a:spcBef>
                <a:spcPts val="0"/>
              </a:spcBef>
              <a:spcAft>
                <a:spcPts val="0"/>
              </a:spcAft>
              <a:buSzPts val="1500"/>
              <a:buNone/>
              <a:defRPr sz="1500"/>
            </a:lvl6pPr>
            <a:lvl7pPr lvl="6" algn="ctr" rtl="0">
              <a:spcBef>
                <a:spcPts val="0"/>
              </a:spcBef>
              <a:spcAft>
                <a:spcPts val="0"/>
              </a:spcAft>
              <a:buSzPts val="1500"/>
              <a:buNone/>
              <a:defRPr sz="1500"/>
            </a:lvl7pPr>
            <a:lvl8pPr lvl="7" algn="ctr" rtl="0">
              <a:spcBef>
                <a:spcPts val="0"/>
              </a:spcBef>
              <a:spcAft>
                <a:spcPts val="0"/>
              </a:spcAft>
              <a:buSzPts val="1500"/>
              <a:buNone/>
              <a:defRPr sz="1500"/>
            </a:lvl8pPr>
            <a:lvl9pPr lvl="8" algn="ctr" rtl="0">
              <a:spcBef>
                <a:spcPts val="0"/>
              </a:spcBef>
              <a:spcAft>
                <a:spcPts val="0"/>
              </a:spcAft>
              <a:buSzPts val="1500"/>
              <a:buNone/>
              <a:defRPr sz="1500"/>
            </a:lvl9pPr>
          </a:lstStyle>
          <a:p>
            <a:endParaRPr/>
          </a:p>
        </p:txBody>
      </p:sp>
      <p:sp>
        <p:nvSpPr>
          <p:cNvPr id="195" name="Google Shape;195;p14"/>
          <p:cNvSpPr txBox="1">
            <a:spLocks noGrp="1"/>
          </p:cNvSpPr>
          <p:nvPr>
            <p:ph type="title" idx="3" hasCustomPrompt="1"/>
          </p:nvPr>
        </p:nvSpPr>
        <p:spPr>
          <a:xfrm flipH="1">
            <a:off x="713375" y="2099895"/>
            <a:ext cx="3269400" cy="7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45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96" name="Google Shape;196;p14"/>
          <p:cNvSpPr txBox="1">
            <a:spLocks noGrp="1"/>
          </p:cNvSpPr>
          <p:nvPr>
            <p:ph type="subTitle" idx="4"/>
          </p:nvPr>
        </p:nvSpPr>
        <p:spPr>
          <a:xfrm flipH="1">
            <a:off x="713375" y="3874425"/>
            <a:ext cx="32694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500"/>
              <a:buNone/>
              <a:defRPr sz="1500"/>
            </a:lvl2pPr>
            <a:lvl3pPr lvl="2" algn="ctr" rtl="0">
              <a:spcBef>
                <a:spcPts val="0"/>
              </a:spcBef>
              <a:spcAft>
                <a:spcPts val="0"/>
              </a:spcAft>
              <a:buSzPts val="1500"/>
              <a:buNone/>
              <a:defRPr sz="1500"/>
            </a:lvl3pPr>
            <a:lvl4pPr lvl="3" algn="ctr" rtl="0">
              <a:spcBef>
                <a:spcPts val="0"/>
              </a:spcBef>
              <a:spcAft>
                <a:spcPts val="0"/>
              </a:spcAft>
              <a:buSzPts val="1500"/>
              <a:buNone/>
              <a:defRPr sz="1500"/>
            </a:lvl4pPr>
            <a:lvl5pPr lvl="4" algn="ctr" rtl="0">
              <a:spcBef>
                <a:spcPts val="0"/>
              </a:spcBef>
              <a:spcAft>
                <a:spcPts val="0"/>
              </a:spcAft>
              <a:buSzPts val="1500"/>
              <a:buNone/>
              <a:defRPr sz="1500"/>
            </a:lvl5pPr>
            <a:lvl6pPr lvl="5" algn="ctr" rtl="0">
              <a:spcBef>
                <a:spcPts val="0"/>
              </a:spcBef>
              <a:spcAft>
                <a:spcPts val="0"/>
              </a:spcAft>
              <a:buSzPts val="1500"/>
              <a:buNone/>
              <a:defRPr sz="1500"/>
            </a:lvl6pPr>
            <a:lvl7pPr lvl="6" algn="ctr" rtl="0">
              <a:spcBef>
                <a:spcPts val="0"/>
              </a:spcBef>
              <a:spcAft>
                <a:spcPts val="0"/>
              </a:spcAft>
              <a:buSzPts val="1500"/>
              <a:buNone/>
              <a:defRPr sz="1500"/>
            </a:lvl7pPr>
            <a:lvl8pPr lvl="7" algn="ctr" rtl="0">
              <a:spcBef>
                <a:spcPts val="0"/>
              </a:spcBef>
              <a:spcAft>
                <a:spcPts val="0"/>
              </a:spcAft>
              <a:buSzPts val="1500"/>
              <a:buNone/>
              <a:defRPr sz="1500"/>
            </a:lvl8pPr>
            <a:lvl9pPr lvl="8" algn="ctr" rtl="0">
              <a:spcBef>
                <a:spcPts val="0"/>
              </a:spcBef>
              <a:spcAft>
                <a:spcPts val="0"/>
              </a:spcAft>
              <a:buSzPts val="1500"/>
              <a:buNone/>
              <a:defRPr sz="1500"/>
            </a:lvl9pPr>
          </a:lstStyle>
          <a:p>
            <a:endParaRPr/>
          </a:p>
        </p:txBody>
      </p:sp>
      <p:sp>
        <p:nvSpPr>
          <p:cNvPr id="197" name="Google Shape;197;p14"/>
          <p:cNvSpPr txBox="1">
            <a:spLocks noGrp="1"/>
          </p:cNvSpPr>
          <p:nvPr>
            <p:ph type="title" idx="5" hasCustomPrompt="1"/>
          </p:nvPr>
        </p:nvSpPr>
        <p:spPr>
          <a:xfrm flipH="1">
            <a:off x="713375" y="3309589"/>
            <a:ext cx="3269400" cy="7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45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98" name="Google Shape;198;p14"/>
          <p:cNvSpPr>
            <a:spLocks noGrp="1"/>
          </p:cNvSpPr>
          <p:nvPr>
            <p:ph type="pic" idx="6"/>
          </p:nvPr>
        </p:nvSpPr>
        <p:spPr>
          <a:xfrm>
            <a:off x="5485500" y="486600"/>
            <a:ext cx="3201300" cy="4170300"/>
          </a:xfrm>
          <a:prstGeom prst="rect">
            <a:avLst/>
          </a:prstGeom>
          <a:noFill/>
          <a:ln>
            <a:noFill/>
          </a:ln>
        </p:spPr>
      </p:sp>
      <p:pic>
        <p:nvPicPr>
          <p:cNvPr id="199" name="Google Shape;199;p14"/>
          <p:cNvPicPr preferRelativeResize="0"/>
          <p:nvPr/>
        </p:nvPicPr>
        <p:blipFill rotWithShape="1">
          <a:blip r:embed="rId3">
            <a:alphaModFix/>
          </a:blip>
          <a:srcRect l="10907" t="11196" r="13551" b="5863"/>
          <a:stretch/>
        </p:blipFill>
        <p:spPr>
          <a:xfrm rot="4941994">
            <a:off x="-2028152" y="118347"/>
            <a:ext cx="3884528" cy="239908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200"/>
        <p:cNvGrpSpPr/>
        <p:nvPr/>
      </p:nvGrpSpPr>
      <p:grpSpPr>
        <a:xfrm>
          <a:off x="0" y="0"/>
          <a:ext cx="0" cy="0"/>
          <a:chOff x="0" y="0"/>
          <a:chExt cx="0" cy="0"/>
        </a:xfrm>
      </p:grpSpPr>
      <p:pic>
        <p:nvPicPr>
          <p:cNvPr id="201" name="Google Shape;201;p15"/>
          <p:cNvPicPr preferRelativeResize="0"/>
          <p:nvPr/>
        </p:nvPicPr>
        <p:blipFill>
          <a:blip r:embed="rId2">
            <a:alphaModFix/>
          </a:blip>
          <a:stretch>
            <a:fillRect/>
          </a:stretch>
        </p:blipFill>
        <p:spPr>
          <a:xfrm rot="10800000">
            <a:off x="0" y="0"/>
            <a:ext cx="9144003" cy="5143501"/>
          </a:xfrm>
          <a:prstGeom prst="rect">
            <a:avLst/>
          </a:prstGeom>
          <a:noFill/>
          <a:ln>
            <a:noFill/>
          </a:ln>
        </p:spPr>
      </p:pic>
      <p:sp>
        <p:nvSpPr>
          <p:cNvPr id="202" name="Google Shape;202;p1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03" name="Google Shape;203;p15"/>
          <p:cNvPicPr preferRelativeResize="0"/>
          <p:nvPr/>
        </p:nvPicPr>
        <p:blipFill rotWithShape="1">
          <a:blip r:embed="rId3">
            <a:alphaModFix/>
          </a:blip>
          <a:srcRect l="10907" t="11196" r="13551" b="5863"/>
          <a:stretch/>
        </p:blipFill>
        <p:spPr>
          <a:xfrm rot="1166415">
            <a:off x="-1676675" y="3754897"/>
            <a:ext cx="3884523" cy="2399081"/>
          </a:xfrm>
          <a:prstGeom prst="rect">
            <a:avLst/>
          </a:prstGeom>
          <a:noFill/>
          <a:ln>
            <a:noFill/>
          </a:ln>
        </p:spPr>
      </p:pic>
      <p:pic>
        <p:nvPicPr>
          <p:cNvPr id="204" name="Google Shape;204;p15"/>
          <p:cNvPicPr preferRelativeResize="0"/>
          <p:nvPr/>
        </p:nvPicPr>
        <p:blipFill rotWithShape="1">
          <a:blip r:embed="rId3">
            <a:alphaModFix/>
          </a:blip>
          <a:srcRect l="10907" t="11196" r="13551" b="5863"/>
          <a:stretch/>
        </p:blipFill>
        <p:spPr>
          <a:xfrm rot="10420928">
            <a:off x="7200602" y="-623466"/>
            <a:ext cx="3884520" cy="2399083"/>
          </a:xfrm>
          <a:prstGeom prst="rect">
            <a:avLst/>
          </a:prstGeom>
          <a:noFill/>
          <a:ln>
            <a:noFill/>
          </a:ln>
        </p:spPr>
      </p:pic>
      <p:pic>
        <p:nvPicPr>
          <p:cNvPr id="205" name="Google Shape;205;p15"/>
          <p:cNvPicPr preferRelativeResize="0"/>
          <p:nvPr/>
        </p:nvPicPr>
        <p:blipFill rotWithShape="1">
          <a:blip r:embed="rId3">
            <a:alphaModFix/>
          </a:blip>
          <a:srcRect l="10907" t="11196" r="13551" b="5863"/>
          <a:stretch/>
        </p:blipFill>
        <p:spPr>
          <a:xfrm rot="-1452881">
            <a:off x="8036852" y="2251234"/>
            <a:ext cx="3884525" cy="2399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206"/>
        <p:cNvGrpSpPr/>
        <p:nvPr/>
      </p:nvGrpSpPr>
      <p:grpSpPr>
        <a:xfrm>
          <a:off x="0" y="0"/>
          <a:ext cx="0" cy="0"/>
          <a:chOff x="0" y="0"/>
          <a:chExt cx="0" cy="0"/>
        </a:xfrm>
      </p:grpSpPr>
      <p:pic>
        <p:nvPicPr>
          <p:cNvPr id="207" name="Google Shape;207;p16"/>
          <p:cNvPicPr preferRelativeResize="0"/>
          <p:nvPr/>
        </p:nvPicPr>
        <p:blipFill>
          <a:blip r:embed="rId2">
            <a:alphaModFix/>
          </a:blip>
          <a:stretch>
            <a:fillRect/>
          </a:stretch>
        </p:blipFill>
        <p:spPr>
          <a:xfrm rot="10800000" flipH="1">
            <a:off x="0" y="0"/>
            <a:ext cx="9144008" cy="5143501"/>
          </a:xfrm>
          <a:prstGeom prst="rect">
            <a:avLst/>
          </a:prstGeom>
          <a:noFill/>
          <a:ln>
            <a:noFill/>
          </a:ln>
        </p:spPr>
      </p:pic>
      <p:sp>
        <p:nvSpPr>
          <p:cNvPr id="208" name="Google Shape;208;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09" name="Google Shape;209;p16"/>
          <p:cNvPicPr preferRelativeResize="0"/>
          <p:nvPr/>
        </p:nvPicPr>
        <p:blipFill rotWithShape="1">
          <a:blip r:embed="rId3">
            <a:alphaModFix/>
          </a:blip>
          <a:srcRect l="10907" t="11196" r="13551" b="5863"/>
          <a:stretch/>
        </p:blipFill>
        <p:spPr>
          <a:xfrm rot="-1171813">
            <a:off x="6059575" y="4007974"/>
            <a:ext cx="3884522" cy="23990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210"/>
        <p:cNvGrpSpPr/>
        <p:nvPr/>
      </p:nvGrpSpPr>
      <p:grpSpPr>
        <a:xfrm>
          <a:off x="0" y="0"/>
          <a:ext cx="0" cy="0"/>
          <a:chOff x="0" y="0"/>
          <a:chExt cx="0" cy="0"/>
        </a:xfrm>
      </p:grpSpPr>
      <p:pic>
        <p:nvPicPr>
          <p:cNvPr id="211" name="Google Shape;211;p17"/>
          <p:cNvPicPr preferRelativeResize="0"/>
          <p:nvPr/>
        </p:nvPicPr>
        <p:blipFill>
          <a:blip r:embed="rId2">
            <a:alphaModFix/>
          </a:blip>
          <a:stretch>
            <a:fillRect/>
          </a:stretch>
        </p:blipFill>
        <p:spPr>
          <a:xfrm>
            <a:off x="0" y="0"/>
            <a:ext cx="9144008" cy="5143501"/>
          </a:xfrm>
          <a:prstGeom prst="rect">
            <a:avLst/>
          </a:prstGeom>
          <a:noFill/>
          <a:ln>
            <a:noFill/>
          </a:ln>
        </p:spPr>
      </p:pic>
      <p:sp>
        <p:nvSpPr>
          <p:cNvPr id="212" name="Google Shape;212;p17"/>
          <p:cNvSpPr txBox="1">
            <a:spLocks noGrp="1"/>
          </p:cNvSpPr>
          <p:nvPr>
            <p:ph type="title"/>
          </p:nvPr>
        </p:nvSpPr>
        <p:spPr>
          <a:xfrm>
            <a:off x="4616275" y="1195813"/>
            <a:ext cx="3814500" cy="1854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17"/>
          <p:cNvSpPr txBox="1">
            <a:spLocks noGrp="1"/>
          </p:cNvSpPr>
          <p:nvPr>
            <p:ph type="subTitle" idx="1"/>
          </p:nvPr>
        </p:nvSpPr>
        <p:spPr>
          <a:xfrm>
            <a:off x="4616275" y="3029688"/>
            <a:ext cx="3814500" cy="9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17"/>
          <p:cNvSpPr>
            <a:spLocks noGrp="1"/>
          </p:cNvSpPr>
          <p:nvPr>
            <p:ph type="pic" idx="2"/>
          </p:nvPr>
        </p:nvSpPr>
        <p:spPr>
          <a:xfrm>
            <a:off x="457200" y="486600"/>
            <a:ext cx="3201300" cy="4170300"/>
          </a:xfrm>
          <a:prstGeom prst="rect">
            <a:avLst/>
          </a:prstGeom>
          <a:noFill/>
          <a:ln>
            <a:noFill/>
          </a:ln>
        </p:spPr>
      </p:sp>
      <p:pic>
        <p:nvPicPr>
          <p:cNvPr id="215" name="Google Shape;215;p17"/>
          <p:cNvPicPr preferRelativeResize="0"/>
          <p:nvPr/>
        </p:nvPicPr>
        <p:blipFill rotWithShape="1">
          <a:blip r:embed="rId3">
            <a:alphaModFix/>
          </a:blip>
          <a:srcRect l="10907" t="11196" r="13551" b="5863"/>
          <a:stretch/>
        </p:blipFill>
        <p:spPr>
          <a:xfrm rot="-1171813">
            <a:off x="4509925" y="3993449"/>
            <a:ext cx="3884522" cy="23990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216"/>
        <p:cNvGrpSpPr/>
        <p:nvPr/>
      </p:nvGrpSpPr>
      <p:grpSpPr>
        <a:xfrm>
          <a:off x="0" y="0"/>
          <a:ext cx="0" cy="0"/>
          <a:chOff x="0" y="0"/>
          <a:chExt cx="0" cy="0"/>
        </a:xfrm>
      </p:grpSpPr>
      <p:pic>
        <p:nvPicPr>
          <p:cNvPr id="217" name="Google Shape;217;p18"/>
          <p:cNvPicPr preferRelativeResize="0"/>
          <p:nvPr/>
        </p:nvPicPr>
        <p:blipFill>
          <a:blip r:embed="rId2">
            <a:alphaModFix/>
          </a:blip>
          <a:stretch>
            <a:fillRect/>
          </a:stretch>
        </p:blipFill>
        <p:spPr>
          <a:xfrm rot="10800000">
            <a:off x="0" y="0"/>
            <a:ext cx="9144003" cy="5143501"/>
          </a:xfrm>
          <a:prstGeom prst="rect">
            <a:avLst/>
          </a:prstGeom>
          <a:noFill/>
          <a:ln>
            <a:noFill/>
          </a:ln>
        </p:spPr>
      </p:pic>
      <p:sp>
        <p:nvSpPr>
          <p:cNvPr id="218" name="Google Shape;218;p18"/>
          <p:cNvSpPr txBox="1">
            <a:spLocks noGrp="1"/>
          </p:cNvSpPr>
          <p:nvPr>
            <p:ph type="title"/>
          </p:nvPr>
        </p:nvSpPr>
        <p:spPr>
          <a:xfrm>
            <a:off x="720000" y="555450"/>
            <a:ext cx="3123900" cy="1202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3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8"/>
          <p:cNvSpPr txBox="1">
            <a:spLocks noGrp="1"/>
          </p:cNvSpPr>
          <p:nvPr>
            <p:ph type="subTitle" idx="1"/>
          </p:nvPr>
        </p:nvSpPr>
        <p:spPr>
          <a:xfrm>
            <a:off x="720000" y="1636150"/>
            <a:ext cx="2878500" cy="8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18"/>
          <p:cNvSpPr>
            <a:spLocks noGrp="1"/>
          </p:cNvSpPr>
          <p:nvPr>
            <p:ph type="pic" idx="2"/>
          </p:nvPr>
        </p:nvSpPr>
        <p:spPr>
          <a:xfrm>
            <a:off x="6212050" y="535000"/>
            <a:ext cx="2216700" cy="4104000"/>
          </a:xfrm>
          <a:prstGeom prst="rect">
            <a:avLst/>
          </a:prstGeom>
          <a:noFill/>
          <a:ln>
            <a:noFill/>
          </a:ln>
        </p:spPr>
      </p:sp>
      <p:sp>
        <p:nvSpPr>
          <p:cNvPr id="221" name="Google Shape;221;p18"/>
          <p:cNvSpPr>
            <a:spLocks noGrp="1"/>
          </p:cNvSpPr>
          <p:nvPr>
            <p:ph type="pic" idx="3"/>
          </p:nvPr>
        </p:nvSpPr>
        <p:spPr>
          <a:xfrm>
            <a:off x="715100" y="2701800"/>
            <a:ext cx="5406900" cy="1937100"/>
          </a:xfrm>
          <a:prstGeom prst="rect">
            <a:avLst/>
          </a:prstGeom>
          <a:noFill/>
          <a:ln>
            <a:noFill/>
          </a:ln>
        </p:spPr>
      </p:sp>
      <p:sp>
        <p:nvSpPr>
          <p:cNvPr id="222" name="Google Shape;222;p18"/>
          <p:cNvSpPr>
            <a:spLocks noGrp="1"/>
          </p:cNvSpPr>
          <p:nvPr>
            <p:ph type="pic" idx="4"/>
          </p:nvPr>
        </p:nvSpPr>
        <p:spPr>
          <a:xfrm>
            <a:off x="4057700" y="535000"/>
            <a:ext cx="2064300" cy="20643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27"/>
        <p:cNvGrpSpPr/>
        <p:nvPr/>
      </p:nvGrpSpPr>
      <p:grpSpPr>
        <a:xfrm>
          <a:off x="0" y="0"/>
          <a:ext cx="0" cy="0"/>
          <a:chOff x="0" y="0"/>
          <a:chExt cx="0" cy="0"/>
        </a:xfrm>
      </p:grpSpPr>
      <p:pic>
        <p:nvPicPr>
          <p:cNvPr id="228" name="Google Shape;228;p20"/>
          <p:cNvPicPr preferRelativeResize="0"/>
          <p:nvPr/>
        </p:nvPicPr>
        <p:blipFill>
          <a:blip r:embed="rId2">
            <a:alphaModFix/>
          </a:blip>
          <a:stretch>
            <a:fillRect/>
          </a:stretch>
        </p:blipFill>
        <p:spPr>
          <a:xfrm flipH="1">
            <a:off x="0" y="0"/>
            <a:ext cx="9144003" cy="5143501"/>
          </a:xfrm>
          <a:prstGeom prst="rect">
            <a:avLst/>
          </a:prstGeom>
          <a:noFill/>
          <a:ln>
            <a:noFill/>
          </a:ln>
        </p:spPr>
      </p:pic>
      <p:sp>
        <p:nvSpPr>
          <p:cNvPr id="229" name="Google Shape;229;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0" name="Google Shape;230;p20"/>
          <p:cNvSpPr txBox="1">
            <a:spLocks noGrp="1"/>
          </p:cNvSpPr>
          <p:nvPr>
            <p:ph type="subTitle" idx="1"/>
          </p:nvPr>
        </p:nvSpPr>
        <p:spPr>
          <a:xfrm>
            <a:off x="1599450" y="1292150"/>
            <a:ext cx="59451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100">
                <a:latin typeface="Arima SemiBold"/>
                <a:ea typeface="Arima SemiBold"/>
                <a:cs typeface="Arima SemiBold"/>
                <a:sym typeface="Arima SemiBold"/>
              </a:defRPr>
            </a:lvl1pPr>
            <a:lvl2pPr lvl="1" algn="ctr" rtl="0">
              <a:spcBef>
                <a:spcPts val="0"/>
              </a:spcBef>
              <a:spcAft>
                <a:spcPts val="0"/>
              </a:spcAft>
              <a:buSzPts val="1400"/>
              <a:buFont typeface="DM Serif Display"/>
              <a:buNone/>
              <a:defRPr>
                <a:latin typeface="DM Serif Display"/>
                <a:ea typeface="DM Serif Display"/>
                <a:cs typeface="DM Serif Display"/>
                <a:sym typeface="DM Serif Display"/>
              </a:defRPr>
            </a:lvl2pPr>
            <a:lvl3pPr lvl="2" algn="ctr" rtl="0">
              <a:spcBef>
                <a:spcPts val="0"/>
              </a:spcBef>
              <a:spcAft>
                <a:spcPts val="0"/>
              </a:spcAft>
              <a:buSzPts val="1400"/>
              <a:buFont typeface="DM Serif Display"/>
              <a:buNone/>
              <a:defRPr>
                <a:latin typeface="DM Serif Display"/>
                <a:ea typeface="DM Serif Display"/>
                <a:cs typeface="DM Serif Display"/>
                <a:sym typeface="DM Serif Display"/>
              </a:defRPr>
            </a:lvl3pPr>
            <a:lvl4pPr lvl="3" algn="ctr" rtl="0">
              <a:spcBef>
                <a:spcPts val="0"/>
              </a:spcBef>
              <a:spcAft>
                <a:spcPts val="0"/>
              </a:spcAft>
              <a:buSzPts val="1400"/>
              <a:buFont typeface="DM Serif Display"/>
              <a:buNone/>
              <a:defRPr>
                <a:latin typeface="DM Serif Display"/>
                <a:ea typeface="DM Serif Display"/>
                <a:cs typeface="DM Serif Display"/>
                <a:sym typeface="DM Serif Display"/>
              </a:defRPr>
            </a:lvl4pPr>
            <a:lvl5pPr lvl="4" algn="ctr" rtl="0">
              <a:spcBef>
                <a:spcPts val="0"/>
              </a:spcBef>
              <a:spcAft>
                <a:spcPts val="0"/>
              </a:spcAft>
              <a:buSzPts val="1400"/>
              <a:buFont typeface="DM Serif Display"/>
              <a:buNone/>
              <a:defRPr>
                <a:latin typeface="DM Serif Display"/>
                <a:ea typeface="DM Serif Display"/>
                <a:cs typeface="DM Serif Display"/>
                <a:sym typeface="DM Serif Display"/>
              </a:defRPr>
            </a:lvl5pPr>
            <a:lvl6pPr lvl="5" algn="ctr" rtl="0">
              <a:spcBef>
                <a:spcPts val="0"/>
              </a:spcBef>
              <a:spcAft>
                <a:spcPts val="0"/>
              </a:spcAft>
              <a:buSzPts val="1400"/>
              <a:buFont typeface="DM Serif Display"/>
              <a:buNone/>
              <a:defRPr>
                <a:latin typeface="DM Serif Display"/>
                <a:ea typeface="DM Serif Display"/>
                <a:cs typeface="DM Serif Display"/>
                <a:sym typeface="DM Serif Display"/>
              </a:defRPr>
            </a:lvl6pPr>
            <a:lvl7pPr lvl="6" algn="ctr" rtl="0">
              <a:spcBef>
                <a:spcPts val="0"/>
              </a:spcBef>
              <a:spcAft>
                <a:spcPts val="0"/>
              </a:spcAft>
              <a:buSzPts val="1400"/>
              <a:buFont typeface="DM Serif Display"/>
              <a:buNone/>
              <a:defRPr>
                <a:latin typeface="DM Serif Display"/>
                <a:ea typeface="DM Serif Display"/>
                <a:cs typeface="DM Serif Display"/>
                <a:sym typeface="DM Serif Display"/>
              </a:defRPr>
            </a:lvl7pPr>
            <a:lvl8pPr lvl="7" algn="ctr" rtl="0">
              <a:spcBef>
                <a:spcPts val="0"/>
              </a:spcBef>
              <a:spcAft>
                <a:spcPts val="0"/>
              </a:spcAft>
              <a:buSzPts val="1400"/>
              <a:buFont typeface="DM Serif Display"/>
              <a:buNone/>
              <a:defRPr>
                <a:latin typeface="DM Serif Display"/>
                <a:ea typeface="DM Serif Display"/>
                <a:cs typeface="DM Serif Display"/>
                <a:sym typeface="DM Serif Display"/>
              </a:defRPr>
            </a:lvl8pPr>
            <a:lvl9pPr lvl="8" algn="ctr" rtl="0">
              <a:spcBef>
                <a:spcPts val="0"/>
              </a:spcBef>
              <a:spcAft>
                <a:spcPts val="0"/>
              </a:spcAft>
              <a:buSzPts val="1400"/>
              <a:buFont typeface="DM Serif Display"/>
              <a:buNone/>
              <a:defRPr>
                <a:latin typeface="DM Serif Display"/>
                <a:ea typeface="DM Serif Display"/>
                <a:cs typeface="DM Serif Display"/>
                <a:sym typeface="DM Serif Display"/>
              </a:defRPr>
            </a:lvl9pPr>
          </a:lstStyle>
          <a:p>
            <a:endParaRPr/>
          </a:p>
        </p:txBody>
      </p:sp>
      <p:sp>
        <p:nvSpPr>
          <p:cNvPr id="231" name="Google Shape;231;p20"/>
          <p:cNvSpPr txBox="1">
            <a:spLocks noGrp="1"/>
          </p:cNvSpPr>
          <p:nvPr>
            <p:ph type="subTitle" idx="2"/>
          </p:nvPr>
        </p:nvSpPr>
        <p:spPr>
          <a:xfrm>
            <a:off x="1599450" y="1636900"/>
            <a:ext cx="5945100" cy="626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2" name="Google Shape;232;p20"/>
          <p:cNvSpPr txBox="1">
            <a:spLocks noGrp="1"/>
          </p:cNvSpPr>
          <p:nvPr>
            <p:ph type="subTitle" idx="3"/>
          </p:nvPr>
        </p:nvSpPr>
        <p:spPr>
          <a:xfrm>
            <a:off x="1599450" y="2435375"/>
            <a:ext cx="59451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100">
                <a:latin typeface="Arima SemiBold"/>
                <a:ea typeface="Arima SemiBold"/>
                <a:cs typeface="Arima SemiBold"/>
                <a:sym typeface="Arima SemiBold"/>
              </a:defRPr>
            </a:lvl1pPr>
            <a:lvl2pPr lvl="1" algn="ctr" rtl="0">
              <a:spcBef>
                <a:spcPts val="0"/>
              </a:spcBef>
              <a:spcAft>
                <a:spcPts val="0"/>
              </a:spcAft>
              <a:buSzPts val="1400"/>
              <a:buFont typeface="DM Serif Display"/>
              <a:buNone/>
              <a:defRPr>
                <a:latin typeface="DM Serif Display"/>
                <a:ea typeface="DM Serif Display"/>
                <a:cs typeface="DM Serif Display"/>
                <a:sym typeface="DM Serif Display"/>
              </a:defRPr>
            </a:lvl2pPr>
            <a:lvl3pPr lvl="2" algn="ctr" rtl="0">
              <a:spcBef>
                <a:spcPts val="0"/>
              </a:spcBef>
              <a:spcAft>
                <a:spcPts val="0"/>
              </a:spcAft>
              <a:buSzPts val="1400"/>
              <a:buFont typeface="DM Serif Display"/>
              <a:buNone/>
              <a:defRPr>
                <a:latin typeface="DM Serif Display"/>
                <a:ea typeface="DM Serif Display"/>
                <a:cs typeface="DM Serif Display"/>
                <a:sym typeface="DM Serif Display"/>
              </a:defRPr>
            </a:lvl3pPr>
            <a:lvl4pPr lvl="3" algn="ctr" rtl="0">
              <a:spcBef>
                <a:spcPts val="0"/>
              </a:spcBef>
              <a:spcAft>
                <a:spcPts val="0"/>
              </a:spcAft>
              <a:buSzPts val="1400"/>
              <a:buFont typeface="DM Serif Display"/>
              <a:buNone/>
              <a:defRPr>
                <a:latin typeface="DM Serif Display"/>
                <a:ea typeface="DM Serif Display"/>
                <a:cs typeface="DM Serif Display"/>
                <a:sym typeface="DM Serif Display"/>
              </a:defRPr>
            </a:lvl4pPr>
            <a:lvl5pPr lvl="4" algn="ctr" rtl="0">
              <a:spcBef>
                <a:spcPts val="0"/>
              </a:spcBef>
              <a:spcAft>
                <a:spcPts val="0"/>
              </a:spcAft>
              <a:buSzPts val="1400"/>
              <a:buFont typeface="DM Serif Display"/>
              <a:buNone/>
              <a:defRPr>
                <a:latin typeface="DM Serif Display"/>
                <a:ea typeface="DM Serif Display"/>
                <a:cs typeface="DM Serif Display"/>
                <a:sym typeface="DM Serif Display"/>
              </a:defRPr>
            </a:lvl5pPr>
            <a:lvl6pPr lvl="5" algn="ctr" rtl="0">
              <a:spcBef>
                <a:spcPts val="0"/>
              </a:spcBef>
              <a:spcAft>
                <a:spcPts val="0"/>
              </a:spcAft>
              <a:buSzPts val="1400"/>
              <a:buFont typeface="DM Serif Display"/>
              <a:buNone/>
              <a:defRPr>
                <a:latin typeface="DM Serif Display"/>
                <a:ea typeface="DM Serif Display"/>
                <a:cs typeface="DM Serif Display"/>
                <a:sym typeface="DM Serif Display"/>
              </a:defRPr>
            </a:lvl6pPr>
            <a:lvl7pPr lvl="6" algn="ctr" rtl="0">
              <a:spcBef>
                <a:spcPts val="0"/>
              </a:spcBef>
              <a:spcAft>
                <a:spcPts val="0"/>
              </a:spcAft>
              <a:buSzPts val="1400"/>
              <a:buFont typeface="DM Serif Display"/>
              <a:buNone/>
              <a:defRPr>
                <a:latin typeface="DM Serif Display"/>
                <a:ea typeface="DM Serif Display"/>
                <a:cs typeface="DM Serif Display"/>
                <a:sym typeface="DM Serif Display"/>
              </a:defRPr>
            </a:lvl7pPr>
            <a:lvl8pPr lvl="7" algn="ctr" rtl="0">
              <a:spcBef>
                <a:spcPts val="0"/>
              </a:spcBef>
              <a:spcAft>
                <a:spcPts val="0"/>
              </a:spcAft>
              <a:buSzPts val="1400"/>
              <a:buFont typeface="DM Serif Display"/>
              <a:buNone/>
              <a:defRPr>
                <a:latin typeface="DM Serif Display"/>
                <a:ea typeface="DM Serif Display"/>
                <a:cs typeface="DM Serif Display"/>
                <a:sym typeface="DM Serif Display"/>
              </a:defRPr>
            </a:lvl8pPr>
            <a:lvl9pPr lvl="8" algn="ctr" rtl="0">
              <a:spcBef>
                <a:spcPts val="0"/>
              </a:spcBef>
              <a:spcAft>
                <a:spcPts val="0"/>
              </a:spcAft>
              <a:buSzPts val="1400"/>
              <a:buFont typeface="DM Serif Display"/>
              <a:buNone/>
              <a:defRPr>
                <a:latin typeface="DM Serif Display"/>
                <a:ea typeface="DM Serif Display"/>
                <a:cs typeface="DM Serif Display"/>
                <a:sym typeface="DM Serif Display"/>
              </a:defRPr>
            </a:lvl9pPr>
          </a:lstStyle>
          <a:p>
            <a:endParaRPr/>
          </a:p>
        </p:txBody>
      </p:sp>
      <p:sp>
        <p:nvSpPr>
          <p:cNvPr id="233" name="Google Shape;233;p20"/>
          <p:cNvSpPr txBox="1">
            <a:spLocks noGrp="1"/>
          </p:cNvSpPr>
          <p:nvPr>
            <p:ph type="subTitle" idx="4"/>
          </p:nvPr>
        </p:nvSpPr>
        <p:spPr>
          <a:xfrm>
            <a:off x="1599450" y="2780125"/>
            <a:ext cx="5945100" cy="626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4" name="Google Shape;234;p20"/>
          <p:cNvSpPr txBox="1">
            <a:spLocks noGrp="1"/>
          </p:cNvSpPr>
          <p:nvPr>
            <p:ph type="subTitle" idx="5"/>
          </p:nvPr>
        </p:nvSpPr>
        <p:spPr>
          <a:xfrm>
            <a:off x="1599450" y="3578600"/>
            <a:ext cx="59451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100">
                <a:latin typeface="Arima SemiBold"/>
                <a:ea typeface="Arima SemiBold"/>
                <a:cs typeface="Arima SemiBold"/>
                <a:sym typeface="Arima SemiBold"/>
              </a:defRPr>
            </a:lvl1pPr>
            <a:lvl2pPr lvl="1" algn="ctr" rtl="0">
              <a:spcBef>
                <a:spcPts val="0"/>
              </a:spcBef>
              <a:spcAft>
                <a:spcPts val="0"/>
              </a:spcAft>
              <a:buSzPts val="1400"/>
              <a:buFont typeface="DM Serif Display"/>
              <a:buNone/>
              <a:defRPr>
                <a:latin typeface="DM Serif Display"/>
                <a:ea typeface="DM Serif Display"/>
                <a:cs typeface="DM Serif Display"/>
                <a:sym typeface="DM Serif Display"/>
              </a:defRPr>
            </a:lvl2pPr>
            <a:lvl3pPr lvl="2" algn="ctr" rtl="0">
              <a:spcBef>
                <a:spcPts val="0"/>
              </a:spcBef>
              <a:spcAft>
                <a:spcPts val="0"/>
              </a:spcAft>
              <a:buSzPts val="1400"/>
              <a:buFont typeface="DM Serif Display"/>
              <a:buNone/>
              <a:defRPr>
                <a:latin typeface="DM Serif Display"/>
                <a:ea typeface="DM Serif Display"/>
                <a:cs typeface="DM Serif Display"/>
                <a:sym typeface="DM Serif Display"/>
              </a:defRPr>
            </a:lvl3pPr>
            <a:lvl4pPr lvl="3" algn="ctr" rtl="0">
              <a:spcBef>
                <a:spcPts val="0"/>
              </a:spcBef>
              <a:spcAft>
                <a:spcPts val="0"/>
              </a:spcAft>
              <a:buSzPts val="1400"/>
              <a:buFont typeface="DM Serif Display"/>
              <a:buNone/>
              <a:defRPr>
                <a:latin typeface="DM Serif Display"/>
                <a:ea typeface="DM Serif Display"/>
                <a:cs typeface="DM Serif Display"/>
                <a:sym typeface="DM Serif Display"/>
              </a:defRPr>
            </a:lvl4pPr>
            <a:lvl5pPr lvl="4" algn="ctr" rtl="0">
              <a:spcBef>
                <a:spcPts val="0"/>
              </a:spcBef>
              <a:spcAft>
                <a:spcPts val="0"/>
              </a:spcAft>
              <a:buSzPts val="1400"/>
              <a:buFont typeface="DM Serif Display"/>
              <a:buNone/>
              <a:defRPr>
                <a:latin typeface="DM Serif Display"/>
                <a:ea typeface="DM Serif Display"/>
                <a:cs typeface="DM Serif Display"/>
                <a:sym typeface="DM Serif Display"/>
              </a:defRPr>
            </a:lvl5pPr>
            <a:lvl6pPr lvl="5" algn="ctr" rtl="0">
              <a:spcBef>
                <a:spcPts val="0"/>
              </a:spcBef>
              <a:spcAft>
                <a:spcPts val="0"/>
              </a:spcAft>
              <a:buSzPts val="1400"/>
              <a:buFont typeface="DM Serif Display"/>
              <a:buNone/>
              <a:defRPr>
                <a:latin typeface="DM Serif Display"/>
                <a:ea typeface="DM Serif Display"/>
                <a:cs typeface="DM Serif Display"/>
                <a:sym typeface="DM Serif Display"/>
              </a:defRPr>
            </a:lvl6pPr>
            <a:lvl7pPr lvl="6" algn="ctr" rtl="0">
              <a:spcBef>
                <a:spcPts val="0"/>
              </a:spcBef>
              <a:spcAft>
                <a:spcPts val="0"/>
              </a:spcAft>
              <a:buSzPts val="1400"/>
              <a:buFont typeface="DM Serif Display"/>
              <a:buNone/>
              <a:defRPr>
                <a:latin typeface="DM Serif Display"/>
                <a:ea typeface="DM Serif Display"/>
                <a:cs typeface="DM Serif Display"/>
                <a:sym typeface="DM Serif Display"/>
              </a:defRPr>
            </a:lvl7pPr>
            <a:lvl8pPr lvl="7" algn="ctr" rtl="0">
              <a:spcBef>
                <a:spcPts val="0"/>
              </a:spcBef>
              <a:spcAft>
                <a:spcPts val="0"/>
              </a:spcAft>
              <a:buSzPts val="1400"/>
              <a:buFont typeface="DM Serif Display"/>
              <a:buNone/>
              <a:defRPr>
                <a:latin typeface="DM Serif Display"/>
                <a:ea typeface="DM Serif Display"/>
                <a:cs typeface="DM Serif Display"/>
                <a:sym typeface="DM Serif Display"/>
              </a:defRPr>
            </a:lvl8pPr>
            <a:lvl9pPr lvl="8" algn="ctr" rtl="0">
              <a:spcBef>
                <a:spcPts val="0"/>
              </a:spcBef>
              <a:spcAft>
                <a:spcPts val="0"/>
              </a:spcAft>
              <a:buSzPts val="1400"/>
              <a:buFont typeface="DM Serif Display"/>
              <a:buNone/>
              <a:defRPr>
                <a:latin typeface="DM Serif Display"/>
                <a:ea typeface="DM Serif Display"/>
                <a:cs typeface="DM Serif Display"/>
                <a:sym typeface="DM Serif Display"/>
              </a:defRPr>
            </a:lvl9pPr>
          </a:lstStyle>
          <a:p>
            <a:endParaRPr/>
          </a:p>
        </p:txBody>
      </p:sp>
      <p:sp>
        <p:nvSpPr>
          <p:cNvPr id="235" name="Google Shape;235;p20"/>
          <p:cNvSpPr txBox="1">
            <a:spLocks noGrp="1"/>
          </p:cNvSpPr>
          <p:nvPr>
            <p:ph type="subTitle" idx="6"/>
          </p:nvPr>
        </p:nvSpPr>
        <p:spPr>
          <a:xfrm>
            <a:off x="1599450" y="3923350"/>
            <a:ext cx="5945100" cy="626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236" name="Google Shape;236;p20"/>
          <p:cNvPicPr preferRelativeResize="0"/>
          <p:nvPr/>
        </p:nvPicPr>
        <p:blipFill rotWithShape="1">
          <a:blip r:embed="rId3">
            <a:alphaModFix/>
          </a:blip>
          <a:srcRect l="10907" t="11196" r="13551" b="5863"/>
          <a:stretch/>
        </p:blipFill>
        <p:spPr>
          <a:xfrm rot="-13">
            <a:off x="-1618056" y="3755857"/>
            <a:ext cx="3785789" cy="233808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244"/>
        <p:cNvGrpSpPr/>
        <p:nvPr/>
      </p:nvGrpSpPr>
      <p:grpSpPr>
        <a:xfrm>
          <a:off x="0" y="0"/>
          <a:ext cx="0" cy="0"/>
          <a:chOff x="0" y="0"/>
          <a:chExt cx="0" cy="0"/>
        </a:xfrm>
      </p:grpSpPr>
      <p:pic>
        <p:nvPicPr>
          <p:cNvPr id="245" name="Google Shape;245;p22"/>
          <p:cNvPicPr preferRelativeResize="0"/>
          <p:nvPr/>
        </p:nvPicPr>
        <p:blipFill>
          <a:blip r:embed="rId2">
            <a:alphaModFix/>
          </a:blip>
          <a:stretch>
            <a:fillRect/>
          </a:stretch>
        </p:blipFill>
        <p:spPr>
          <a:xfrm rot="10800000" flipH="1">
            <a:off x="0" y="0"/>
            <a:ext cx="9144008" cy="5143501"/>
          </a:xfrm>
          <a:prstGeom prst="rect">
            <a:avLst/>
          </a:prstGeom>
          <a:noFill/>
          <a:ln>
            <a:noFill/>
          </a:ln>
        </p:spPr>
      </p:pic>
      <p:sp>
        <p:nvSpPr>
          <p:cNvPr id="246" name="Google Shape;246;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7" name="Google Shape;247;p22"/>
          <p:cNvSpPr txBox="1">
            <a:spLocks noGrp="1"/>
          </p:cNvSpPr>
          <p:nvPr>
            <p:ph type="subTitle" idx="1"/>
          </p:nvPr>
        </p:nvSpPr>
        <p:spPr>
          <a:xfrm>
            <a:off x="4709175" y="1906725"/>
            <a:ext cx="3245700" cy="8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22"/>
          <p:cNvSpPr txBox="1">
            <a:spLocks noGrp="1"/>
          </p:cNvSpPr>
          <p:nvPr>
            <p:ph type="subTitle" idx="2"/>
          </p:nvPr>
        </p:nvSpPr>
        <p:spPr>
          <a:xfrm>
            <a:off x="1189075" y="1906727"/>
            <a:ext cx="3245700" cy="8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2"/>
          <p:cNvSpPr txBox="1">
            <a:spLocks noGrp="1"/>
          </p:cNvSpPr>
          <p:nvPr>
            <p:ph type="subTitle" idx="3"/>
          </p:nvPr>
        </p:nvSpPr>
        <p:spPr>
          <a:xfrm>
            <a:off x="1189075" y="1448700"/>
            <a:ext cx="32457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50" name="Google Shape;250;p22"/>
          <p:cNvSpPr txBox="1">
            <a:spLocks noGrp="1"/>
          </p:cNvSpPr>
          <p:nvPr>
            <p:ph type="subTitle" idx="4"/>
          </p:nvPr>
        </p:nvSpPr>
        <p:spPr>
          <a:xfrm>
            <a:off x="4709175" y="1448700"/>
            <a:ext cx="32457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51" name="Google Shape;251;p22"/>
          <p:cNvSpPr txBox="1">
            <a:spLocks noGrp="1"/>
          </p:cNvSpPr>
          <p:nvPr>
            <p:ph type="subTitle" idx="5"/>
          </p:nvPr>
        </p:nvSpPr>
        <p:spPr>
          <a:xfrm>
            <a:off x="4709175" y="3435975"/>
            <a:ext cx="3245700" cy="8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22"/>
          <p:cNvSpPr txBox="1">
            <a:spLocks noGrp="1"/>
          </p:cNvSpPr>
          <p:nvPr>
            <p:ph type="subTitle" idx="6"/>
          </p:nvPr>
        </p:nvSpPr>
        <p:spPr>
          <a:xfrm>
            <a:off x="1189075" y="3435975"/>
            <a:ext cx="3245700" cy="8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3" name="Google Shape;253;p22"/>
          <p:cNvSpPr txBox="1">
            <a:spLocks noGrp="1"/>
          </p:cNvSpPr>
          <p:nvPr>
            <p:ph type="subTitle" idx="7"/>
          </p:nvPr>
        </p:nvSpPr>
        <p:spPr>
          <a:xfrm>
            <a:off x="1189075" y="2977948"/>
            <a:ext cx="32457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54" name="Google Shape;254;p22"/>
          <p:cNvSpPr txBox="1">
            <a:spLocks noGrp="1"/>
          </p:cNvSpPr>
          <p:nvPr>
            <p:ph type="subTitle" idx="8"/>
          </p:nvPr>
        </p:nvSpPr>
        <p:spPr>
          <a:xfrm>
            <a:off x="4709175" y="2977950"/>
            <a:ext cx="32457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255" name="Google Shape;255;p22"/>
          <p:cNvPicPr preferRelativeResize="0"/>
          <p:nvPr/>
        </p:nvPicPr>
        <p:blipFill rotWithShape="1">
          <a:blip r:embed="rId3">
            <a:alphaModFix/>
          </a:blip>
          <a:srcRect l="10907" t="11196" r="13551" b="5863"/>
          <a:stretch/>
        </p:blipFill>
        <p:spPr>
          <a:xfrm rot="-7779977">
            <a:off x="7098259" y="-294903"/>
            <a:ext cx="3831886" cy="2366558"/>
          </a:xfrm>
          <a:prstGeom prst="rect">
            <a:avLst/>
          </a:prstGeom>
          <a:noFill/>
          <a:ln>
            <a:noFill/>
          </a:ln>
        </p:spPr>
      </p:pic>
      <p:pic>
        <p:nvPicPr>
          <p:cNvPr id="256" name="Google Shape;256;p22"/>
          <p:cNvPicPr preferRelativeResize="0"/>
          <p:nvPr/>
        </p:nvPicPr>
        <p:blipFill rotWithShape="1">
          <a:blip r:embed="rId3">
            <a:alphaModFix/>
          </a:blip>
          <a:srcRect l="10907" t="11196" r="13551" b="5863"/>
          <a:stretch/>
        </p:blipFill>
        <p:spPr>
          <a:xfrm rot="-11">
            <a:off x="3579948" y="4409313"/>
            <a:ext cx="3069552" cy="18957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257"/>
        <p:cNvGrpSpPr/>
        <p:nvPr/>
      </p:nvGrpSpPr>
      <p:grpSpPr>
        <a:xfrm>
          <a:off x="0" y="0"/>
          <a:ext cx="0" cy="0"/>
          <a:chOff x="0" y="0"/>
          <a:chExt cx="0" cy="0"/>
        </a:xfrm>
      </p:grpSpPr>
      <p:pic>
        <p:nvPicPr>
          <p:cNvPr id="258" name="Google Shape;258;p23"/>
          <p:cNvPicPr preferRelativeResize="0"/>
          <p:nvPr/>
        </p:nvPicPr>
        <p:blipFill>
          <a:blip r:embed="rId2">
            <a:alphaModFix/>
          </a:blip>
          <a:stretch>
            <a:fillRect/>
          </a:stretch>
        </p:blipFill>
        <p:spPr>
          <a:xfrm rot="10800000">
            <a:off x="0" y="0"/>
            <a:ext cx="9144003" cy="5143501"/>
          </a:xfrm>
          <a:prstGeom prst="rect">
            <a:avLst/>
          </a:prstGeom>
          <a:noFill/>
          <a:ln>
            <a:noFill/>
          </a:ln>
        </p:spPr>
      </p:pic>
      <p:sp>
        <p:nvSpPr>
          <p:cNvPr id="259" name="Google Shape;259;p2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23"/>
          <p:cNvSpPr txBox="1">
            <a:spLocks noGrp="1"/>
          </p:cNvSpPr>
          <p:nvPr>
            <p:ph type="subTitle" idx="1"/>
          </p:nvPr>
        </p:nvSpPr>
        <p:spPr>
          <a:xfrm>
            <a:off x="1120625" y="1779187"/>
            <a:ext cx="2160600" cy="10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 name="Google Shape;261;p23"/>
          <p:cNvSpPr txBox="1">
            <a:spLocks noGrp="1"/>
          </p:cNvSpPr>
          <p:nvPr>
            <p:ph type="subTitle" idx="2"/>
          </p:nvPr>
        </p:nvSpPr>
        <p:spPr>
          <a:xfrm>
            <a:off x="1120637" y="1441013"/>
            <a:ext cx="2160600" cy="43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62" name="Google Shape;262;p23"/>
          <p:cNvSpPr txBox="1">
            <a:spLocks noGrp="1"/>
          </p:cNvSpPr>
          <p:nvPr>
            <p:ph type="subTitle" idx="3"/>
          </p:nvPr>
        </p:nvSpPr>
        <p:spPr>
          <a:xfrm>
            <a:off x="3491700" y="1779187"/>
            <a:ext cx="2160600" cy="10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3"/>
          <p:cNvSpPr txBox="1">
            <a:spLocks noGrp="1"/>
          </p:cNvSpPr>
          <p:nvPr>
            <p:ph type="subTitle" idx="4"/>
          </p:nvPr>
        </p:nvSpPr>
        <p:spPr>
          <a:xfrm>
            <a:off x="3491712" y="1441013"/>
            <a:ext cx="2160600" cy="43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64" name="Google Shape;264;p23"/>
          <p:cNvSpPr txBox="1">
            <a:spLocks noGrp="1"/>
          </p:cNvSpPr>
          <p:nvPr>
            <p:ph type="subTitle" idx="5"/>
          </p:nvPr>
        </p:nvSpPr>
        <p:spPr>
          <a:xfrm>
            <a:off x="5862775" y="1779187"/>
            <a:ext cx="2160600" cy="10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23"/>
          <p:cNvSpPr txBox="1">
            <a:spLocks noGrp="1"/>
          </p:cNvSpPr>
          <p:nvPr>
            <p:ph type="subTitle" idx="6"/>
          </p:nvPr>
        </p:nvSpPr>
        <p:spPr>
          <a:xfrm>
            <a:off x="5862786" y="1441013"/>
            <a:ext cx="2160600" cy="43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66" name="Google Shape;266;p23"/>
          <p:cNvSpPr txBox="1">
            <a:spLocks noGrp="1"/>
          </p:cNvSpPr>
          <p:nvPr>
            <p:ph type="subTitle" idx="7"/>
          </p:nvPr>
        </p:nvSpPr>
        <p:spPr>
          <a:xfrm>
            <a:off x="1120625" y="3506063"/>
            <a:ext cx="2160600" cy="10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3"/>
          <p:cNvSpPr txBox="1">
            <a:spLocks noGrp="1"/>
          </p:cNvSpPr>
          <p:nvPr>
            <p:ph type="subTitle" idx="8"/>
          </p:nvPr>
        </p:nvSpPr>
        <p:spPr>
          <a:xfrm>
            <a:off x="1120637" y="3167737"/>
            <a:ext cx="2160600" cy="43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68" name="Google Shape;268;p23"/>
          <p:cNvSpPr txBox="1">
            <a:spLocks noGrp="1"/>
          </p:cNvSpPr>
          <p:nvPr>
            <p:ph type="subTitle" idx="9"/>
          </p:nvPr>
        </p:nvSpPr>
        <p:spPr>
          <a:xfrm>
            <a:off x="3491701" y="3506063"/>
            <a:ext cx="2160600" cy="10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3"/>
          <p:cNvSpPr txBox="1">
            <a:spLocks noGrp="1"/>
          </p:cNvSpPr>
          <p:nvPr>
            <p:ph type="subTitle" idx="13"/>
          </p:nvPr>
        </p:nvSpPr>
        <p:spPr>
          <a:xfrm>
            <a:off x="3491712" y="3167737"/>
            <a:ext cx="2160600" cy="43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70" name="Google Shape;270;p23"/>
          <p:cNvSpPr txBox="1">
            <a:spLocks noGrp="1"/>
          </p:cNvSpPr>
          <p:nvPr>
            <p:ph type="subTitle" idx="14"/>
          </p:nvPr>
        </p:nvSpPr>
        <p:spPr>
          <a:xfrm>
            <a:off x="5862775" y="3506063"/>
            <a:ext cx="2160600" cy="10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 name="Google Shape;271;p23"/>
          <p:cNvSpPr txBox="1">
            <a:spLocks noGrp="1"/>
          </p:cNvSpPr>
          <p:nvPr>
            <p:ph type="subTitle" idx="15"/>
          </p:nvPr>
        </p:nvSpPr>
        <p:spPr>
          <a:xfrm>
            <a:off x="5862786" y="3167737"/>
            <a:ext cx="2160600" cy="43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100">
                <a:latin typeface="Arima SemiBold"/>
                <a:ea typeface="Arima SemiBold"/>
                <a:cs typeface="Arima SemiBold"/>
                <a:sym typeface="Arima SemiBold"/>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272"/>
        <p:cNvGrpSpPr/>
        <p:nvPr/>
      </p:nvGrpSpPr>
      <p:grpSpPr>
        <a:xfrm>
          <a:off x="0" y="0"/>
          <a:ext cx="0" cy="0"/>
          <a:chOff x="0" y="0"/>
          <a:chExt cx="0" cy="0"/>
        </a:xfrm>
      </p:grpSpPr>
      <p:pic>
        <p:nvPicPr>
          <p:cNvPr id="273" name="Google Shape;273;p24"/>
          <p:cNvPicPr preferRelativeResize="0"/>
          <p:nvPr/>
        </p:nvPicPr>
        <p:blipFill>
          <a:blip r:embed="rId2">
            <a:alphaModFix/>
          </a:blip>
          <a:stretch>
            <a:fillRect/>
          </a:stretch>
        </p:blipFill>
        <p:spPr>
          <a:xfrm rot="10800000" flipH="1">
            <a:off x="0" y="0"/>
            <a:ext cx="9144008" cy="5143501"/>
          </a:xfrm>
          <a:prstGeom prst="rect">
            <a:avLst/>
          </a:prstGeom>
          <a:noFill/>
          <a:ln>
            <a:noFill/>
          </a:ln>
        </p:spPr>
      </p:pic>
      <p:sp>
        <p:nvSpPr>
          <p:cNvPr id="274" name="Google Shape;274;p24"/>
          <p:cNvSpPr txBox="1">
            <a:spLocks noGrp="1"/>
          </p:cNvSpPr>
          <p:nvPr>
            <p:ph type="title"/>
          </p:nvPr>
        </p:nvSpPr>
        <p:spPr>
          <a:xfrm>
            <a:off x="4572000" y="857713"/>
            <a:ext cx="3858900" cy="97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60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5" name="Google Shape;275;p24"/>
          <p:cNvSpPr txBox="1">
            <a:spLocks noGrp="1"/>
          </p:cNvSpPr>
          <p:nvPr>
            <p:ph type="subTitle" idx="1"/>
          </p:nvPr>
        </p:nvSpPr>
        <p:spPr>
          <a:xfrm>
            <a:off x="5121900" y="1660863"/>
            <a:ext cx="2759100" cy="107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4"/>
          <p:cNvSpPr>
            <a:spLocks noGrp="1"/>
          </p:cNvSpPr>
          <p:nvPr>
            <p:ph type="pic" idx="2"/>
          </p:nvPr>
        </p:nvSpPr>
        <p:spPr>
          <a:xfrm>
            <a:off x="457200" y="486600"/>
            <a:ext cx="3201300" cy="4170300"/>
          </a:xfrm>
          <a:prstGeom prst="rect">
            <a:avLst/>
          </a:prstGeom>
          <a:noFill/>
          <a:ln>
            <a:noFill/>
          </a:ln>
        </p:spPr>
      </p:sp>
      <p:sp>
        <p:nvSpPr>
          <p:cNvPr id="277" name="Google Shape;277;p24"/>
          <p:cNvSpPr txBox="1"/>
          <p:nvPr/>
        </p:nvSpPr>
        <p:spPr>
          <a:xfrm>
            <a:off x="4572000" y="3316800"/>
            <a:ext cx="3858900" cy="72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Kumbh Sans"/>
                <a:ea typeface="Kumbh Sans"/>
                <a:cs typeface="Kumbh Sans"/>
                <a:sym typeface="Kumbh Sans"/>
              </a:rPr>
              <a:t>CREDITS:</a:t>
            </a:r>
            <a:r>
              <a:rPr lang="en" sz="1100">
                <a:solidFill>
                  <a:schemeClr val="dk1"/>
                </a:solidFill>
                <a:latin typeface="Kumbh Sans"/>
                <a:ea typeface="Kumbh Sans"/>
                <a:cs typeface="Kumbh Sans"/>
                <a:sym typeface="Kumbh Sans"/>
              </a:rPr>
              <a:t> This presentation template was created by </a:t>
            </a:r>
            <a:r>
              <a:rPr lang="en" sz="1100" b="1" u="sng">
                <a:solidFill>
                  <a:schemeClr val="dk1"/>
                </a:solidFill>
                <a:latin typeface="Kumbh Sans"/>
                <a:ea typeface="Kumbh Sans"/>
                <a:cs typeface="Kumbh Sans"/>
                <a:sym typeface="Kumbh Sans"/>
                <a:hlinkClick r:id="rId3">
                  <a:extLst>
                    <a:ext uri="{A12FA001-AC4F-418D-AE19-62706E023703}">
                      <ahyp:hlinkClr xmlns:ahyp="http://schemas.microsoft.com/office/drawing/2018/hyperlinkcolor" val="tx"/>
                    </a:ext>
                  </a:extLst>
                </a:hlinkClick>
              </a:rPr>
              <a:t>Slidesgo</a:t>
            </a:r>
            <a:r>
              <a:rPr lang="en" sz="1100">
                <a:solidFill>
                  <a:schemeClr val="dk1"/>
                </a:solidFill>
                <a:latin typeface="Kumbh Sans"/>
                <a:ea typeface="Kumbh Sans"/>
                <a:cs typeface="Kumbh Sans"/>
                <a:sym typeface="Kumbh Sans"/>
              </a:rPr>
              <a:t>, including icons by </a:t>
            </a:r>
            <a:r>
              <a:rPr lang="en" sz="1100" b="1" u="sng">
                <a:solidFill>
                  <a:schemeClr val="dk1"/>
                </a:solidFill>
                <a:latin typeface="Kumbh Sans"/>
                <a:ea typeface="Kumbh Sans"/>
                <a:cs typeface="Kumbh Sans"/>
                <a:sym typeface="Kumbh Sans"/>
                <a:hlinkClick r:id="rId4">
                  <a:extLst>
                    <a:ext uri="{A12FA001-AC4F-418D-AE19-62706E023703}">
                      <ahyp:hlinkClr xmlns:ahyp="http://schemas.microsoft.com/office/drawing/2018/hyperlinkcolor" val="tx"/>
                    </a:ext>
                  </a:extLst>
                </a:hlinkClick>
              </a:rPr>
              <a:t>Flaticon</a:t>
            </a:r>
            <a:r>
              <a:rPr lang="en" sz="1100">
                <a:solidFill>
                  <a:schemeClr val="dk1"/>
                </a:solidFill>
                <a:latin typeface="Kumbh Sans"/>
                <a:ea typeface="Kumbh Sans"/>
                <a:cs typeface="Kumbh Sans"/>
                <a:sym typeface="Kumbh Sans"/>
              </a:rPr>
              <a:t>, infographics &amp; images by </a:t>
            </a:r>
            <a:r>
              <a:rPr lang="en" sz="1100" b="1" u="sng">
                <a:solidFill>
                  <a:schemeClr val="dk1"/>
                </a:solidFill>
                <a:latin typeface="Kumbh Sans"/>
                <a:ea typeface="Kumbh Sans"/>
                <a:cs typeface="Kumbh Sans"/>
                <a:sym typeface="Kumbh Sans"/>
                <a:hlinkClick r:id="rId5">
                  <a:extLst>
                    <a:ext uri="{A12FA001-AC4F-418D-AE19-62706E023703}">
                      <ahyp:hlinkClr xmlns:ahyp="http://schemas.microsoft.com/office/drawing/2018/hyperlinkcolor" val="tx"/>
                    </a:ext>
                  </a:extLst>
                </a:hlinkClick>
              </a:rPr>
              <a:t>Freepik</a:t>
            </a:r>
            <a:r>
              <a:rPr lang="en" sz="1100" u="sng">
                <a:solidFill>
                  <a:schemeClr val="dk1"/>
                </a:solidFill>
                <a:latin typeface="Kumbh Sans"/>
                <a:ea typeface="Kumbh Sans"/>
                <a:cs typeface="Kumbh Sans"/>
                <a:sym typeface="Kumbh Sans"/>
              </a:rPr>
              <a:t> </a:t>
            </a:r>
            <a:endParaRPr sz="1100" u="sng">
              <a:solidFill>
                <a:schemeClr val="dk1"/>
              </a:solidFill>
              <a:latin typeface="Kumbh Sans"/>
              <a:ea typeface="Kumbh Sans"/>
              <a:cs typeface="Kumbh Sans"/>
              <a:sym typeface="Kumbh Sans"/>
            </a:endParaRPr>
          </a:p>
        </p:txBody>
      </p:sp>
      <p:pic>
        <p:nvPicPr>
          <p:cNvPr id="278" name="Google Shape;278;p24"/>
          <p:cNvPicPr preferRelativeResize="0"/>
          <p:nvPr/>
        </p:nvPicPr>
        <p:blipFill rotWithShape="1">
          <a:blip r:embed="rId6">
            <a:alphaModFix/>
          </a:blip>
          <a:srcRect l="10907" t="11196" r="13551" b="5863"/>
          <a:stretch/>
        </p:blipFill>
        <p:spPr>
          <a:xfrm rot="-8815509">
            <a:off x="7536310" y="1833856"/>
            <a:ext cx="3332030" cy="20578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pic>
        <p:nvPicPr>
          <p:cNvPr id="70" name="Google Shape;70;p3"/>
          <p:cNvPicPr preferRelativeResize="0"/>
          <p:nvPr/>
        </p:nvPicPr>
        <p:blipFill>
          <a:blip r:embed="rId2">
            <a:alphaModFix/>
          </a:blip>
          <a:stretch>
            <a:fillRect/>
          </a:stretch>
        </p:blipFill>
        <p:spPr>
          <a:xfrm rot="10800000" flipH="1">
            <a:off x="0" y="0"/>
            <a:ext cx="9144008" cy="5143501"/>
          </a:xfrm>
          <a:prstGeom prst="rect">
            <a:avLst/>
          </a:prstGeom>
          <a:noFill/>
          <a:ln>
            <a:noFill/>
          </a:ln>
        </p:spPr>
      </p:pic>
      <p:sp>
        <p:nvSpPr>
          <p:cNvPr id="71" name="Google Shape;71;p3"/>
          <p:cNvSpPr txBox="1">
            <a:spLocks noGrp="1"/>
          </p:cNvSpPr>
          <p:nvPr>
            <p:ph type="title"/>
          </p:nvPr>
        </p:nvSpPr>
        <p:spPr>
          <a:xfrm>
            <a:off x="4240525" y="2495163"/>
            <a:ext cx="3943500" cy="93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atin typeface="Arima SemiBold"/>
                <a:ea typeface="Arima SemiBold"/>
                <a:cs typeface="Arima SemiBold"/>
                <a:sym typeface="Arim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p3"/>
          <p:cNvSpPr txBox="1">
            <a:spLocks noGrp="1"/>
          </p:cNvSpPr>
          <p:nvPr>
            <p:ph type="title" idx="2" hasCustomPrompt="1"/>
          </p:nvPr>
        </p:nvSpPr>
        <p:spPr>
          <a:xfrm>
            <a:off x="5653525" y="1707750"/>
            <a:ext cx="1117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2"/>
                </a:solidFill>
                <a:latin typeface="Arima SemiBold"/>
                <a:ea typeface="Arima SemiBold"/>
                <a:cs typeface="Arima SemiBold"/>
                <a:sym typeface="Arima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3" name="Google Shape;73;p3"/>
          <p:cNvSpPr>
            <a:spLocks noGrp="1"/>
          </p:cNvSpPr>
          <p:nvPr>
            <p:ph type="pic" idx="3"/>
          </p:nvPr>
        </p:nvSpPr>
        <p:spPr>
          <a:xfrm>
            <a:off x="457200" y="486600"/>
            <a:ext cx="3201300" cy="4170300"/>
          </a:xfrm>
          <a:prstGeom prst="rect">
            <a:avLst/>
          </a:prstGeom>
          <a:noFill/>
          <a:ln>
            <a:noFill/>
          </a:ln>
        </p:spPr>
      </p:sp>
      <p:pic>
        <p:nvPicPr>
          <p:cNvPr id="74" name="Google Shape;74;p3"/>
          <p:cNvPicPr preferRelativeResize="0"/>
          <p:nvPr/>
        </p:nvPicPr>
        <p:blipFill rotWithShape="1">
          <a:blip r:embed="rId3">
            <a:alphaModFix/>
          </a:blip>
          <a:srcRect l="10907" t="11196" r="13551" b="5863"/>
          <a:stretch/>
        </p:blipFill>
        <p:spPr>
          <a:xfrm rot="-10345598">
            <a:off x="6327765" y="-631869"/>
            <a:ext cx="3785789" cy="233808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79"/>
        <p:cNvGrpSpPr/>
        <p:nvPr/>
      </p:nvGrpSpPr>
      <p:grpSpPr>
        <a:xfrm>
          <a:off x="0" y="0"/>
          <a:ext cx="0" cy="0"/>
          <a:chOff x="0" y="0"/>
          <a:chExt cx="0" cy="0"/>
        </a:xfrm>
      </p:grpSpPr>
      <p:pic>
        <p:nvPicPr>
          <p:cNvPr id="280" name="Google Shape;280;p25"/>
          <p:cNvPicPr preferRelativeResize="0"/>
          <p:nvPr/>
        </p:nvPicPr>
        <p:blipFill>
          <a:blip r:embed="rId2">
            <a:alphaModFix/>
          </a:blip>
          <a:stretch>
            <a:fillRect/>
          </a:stretch>
        </p:blipFill>
        <p:spPr>
          <a:xfrm flipH="1">
            <a:off x="0" y="0"/>
            <a:ext cx="9144003" cy="5143501"/>
          </a:xfrm>
          <a:prstGeom prst="rect">
            <a:avLst/>
          </a:prstGeom>
          <a:noFill/>
          <a:ln>
            <a:noFill/>
          </a:ln>
        </p:spPr>
      </p:pic>
      <p:pic>
        <p:nvPicPr>
          <p:cNvPr id="281" name="Google Shape;281;p25"/>
          <p:cNvPicPr preferRelativeResize="0"/>
          <p:nvPr/>
        </p:nvPicPr>
        <p:blipFill rotWithShape="1">
          <a:blip r:embed="rId3">
            <a:alphaModFix/>
          </a:blip>
          <a:srcRect l="10907" t="11196" r="13551" b="5863"/>
          <a:stretch/>
        </p:blipFill>
        <p:spPr>
          <a:xfrm rot="6291107">
            <a:off x="-1341013" y="-383018"/>
            <a:ext cx="3727872" cy="2302340"/>
          </a:xfrm>
          <a:prstGeom prst="rect">
            <a:avLst/>
          </a:prstGeom>
          <a:noFill/>
          <a:ln>
            <a:noFill/>
          </a:ln>
        </p:spPr>
      </p:pic>
      <p:pic>
        <p:nvPicPr>
          <p:cNvPr id="282" name="Google Shape;282;p25"/>
          <p:cNvPicPr preferRelativeResize="0"/>
          <p:nvPr/>
        </p:nvPicPr>
        <p:blipFill rotWithShape="1">
          <a:blip r:embed="rId3">
            <a:alphaModFix/>
          </a:blip>
          <a:srcRect l="10907" t="11196" r="13551" b="5863"/>
          <a:stretch/>
        </p:blipFill>
        <p:spPr>
          <a:xfrm rot="-2220685">
            <a:off x="6376836" y="2128282"/>
            <a:ext cx="3727871" cy="2302341"/>
          </a:xfrm>
          <a:prstGeom prst="rect">
            <a:avLst/>
          </a:prstGeom>
          <a:noFill/>
          <a:ln>
            <a:noFill/>
          </a:ln>
        </p:spPr>
      </p:pic>
      <p:pic>
        <p:nvPicPr>
          <p:cNvPr id="283" name="Google Shape;283;p25"/>
          <p:cNvPicPr preferRelativeResize="0"/>
          <p:nvPr/>
        </p:nvPicPr>
        <p:blipFill rotWithShape="1">
          <a:blip r:embed="rId3">
            <a:alphaModFix/>
          </a:blip>
          <a:srcRect l="10907" t="11196" r="13551" b="5863"/>
          <a:stretch/>
        </p:blipFill>
        <p:spPr>
          <a:xfrm rot="-2845978">
            <a:off x="-520789" y="3857257"/>
            <a:ext cx="3727873" cy="2302341"/>
          </a:xfrm>
          <a:prstGeom prst="rect">
            <a:avLst/>
          </a:prstGeom>
          <a:noFill/>
          <a:ln>
            <a:noFill/>
          </a:ln>
        </p:spPr>
      </p:pic>
      <p:grpSp>
        <p:nvGrpSpPr>
          <p:cNvPr id="284" name="Google Shape;284;p25"/>
          <p:cNvGrpSpPr/>
          <p:nvPr/>
        </p:nvGrpSpPr>
        <p:grpSpPr>
          <a:xfrm>
            <a:off x="2176383" y="3848480"/>
            <a:ext cx="619527" cy="628531"/>
            <a:chOff x="6140290" y="3683793"/>
            <a:chExt cx="924115" cy="937546"/>
          </a:xfrm>
        </p:grpSpPr>
        <p:sp>
          <p:nvSpPr>
            <p:cNvPr id="285" name="Google Shape;285;p25"/>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6" name="Google Shape;286;p25"/>
            <p:cNvGrpSpPr/>
            <p:nvPr/>
          </p:nvGrpSpPr>
          <p:grpSpPr>
            <a:xfrm>
              <a:off x="6187944" y="3683793"/>
              <a:ext cx="845799" cy="718796"/>
              <a:chOff x="6187944" y="3683793"/>
              <a:chExt cx="845799" cy="718796"/>
            </a:xfrm>
          </p:grpSpPr>
          <p:sp>
            <p:nvSpPr>
              <p:cNvPr id="287" name="Google Shape;287;p25"/>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5"/>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5"/>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5"/>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25"/>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5"/>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5"/>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25"/>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5"/>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5"/>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5"/>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5"/>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5"/>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5"/>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5"/>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5"/>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5"/>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25"/>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5"/>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5"/>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5"/>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5"/>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5"/>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5"/>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5"/>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5"/>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5"/>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5"/>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5"/>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5"/>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5"/>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25"/>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5"/>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5"/>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5"/>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5"/>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5"/>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5"/>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5"/>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5"/>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5"/>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5"/>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5"/>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25"/>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5"/>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5"/>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5"/>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5"/>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5"/>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5"/>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5"/>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8" name="Google Shape;338;p25"/>
          <p:cNvGrpSpPr/>
          <p:nvPr/>
        </p:nvGrpSpPr>
        <p:grpSpPr>
          <a:xfrm>
            <a:off x="6407355" y="2864899"/>
            <a:ext cx="517695" cy="517649"/>
            <a:chOff x="5907024" y="1207674"/>
            <a:chExt cx="463677" cy="463677"/>
          </a:xfrm>
        </p:grpSpPr>
        <p:sp>
          <p:nvSpPr>
            <p:cNvPr id="339" name="Google Shape;339;p25"/>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0" name="Google Shape;340;p25"/>
            <p:cNvGrpSpPr/>
            <p:nvPr/>
          </p:nvGrpSpPr>
          <p:grpSpPr>
            <a:xfrm>
              <a:off x="5938361" y="1234859"/>
              <a:ext cx="282416" cy="366858"/>
              <a:chOff x="5938361" y="1234859"/>
              <a:chExt cx="282416" cy="366858"/>
            </a:xfrm>
          </p:grpSpPr>
          <p:sp>
            <p:nvSpPr>
              <p:cNvPr id="341" name="Google Shape;341;p25"/>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5"/>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5"/>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5"/>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25"/>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5"/>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5"/>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5"/>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5"/>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5"/>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5"/>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5"/>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5"/>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5"/>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5"/>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5"/>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5"/>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5"/>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5"/>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5"/>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5"/>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5"/>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5"/>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5"/>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5"/>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5"/>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5"/>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5"/>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5"/>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5"/>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5"/>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5"/>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5"/>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5"/>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5"/>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25"/>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5"/>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5"/>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5"/>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5"/>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5"/>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5"/>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5"/>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5"/>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5"/>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5"/>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5"/>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5"/>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5"/>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5"/>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5"/>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92" name="Google Shape;392;p25"/>
          <p:cNvGrpSpPr/>
          <p:nvPr/>
        </p:nvGrpSpPr>
        <p:grpSpPr>
          <a:xfrm>
            <a:off x="598469" y="991785"/>
            <a:ext cx="619966" cy="613789"/>
            <a:chOff x="5128260" y="1776221"/>
            <a:chExt cx="709993" cy="709993"/>
          </a:xfrm>
        </p:grpSpPr>
        <p:sp>
          <p:nvSpPr>
            <p:cNvPr id="393" name="Google Shape;393;p25"/>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4" name="Google Shape;394;p25"/>
            <p:cNvGrpSpPr/>
            <p:nvPr/>
          </p:nvGrpSpPr>
          <p:grpSpPr>
            <a:xfrm>
              <a:off x="5158644" y="1852421"/>
              <a:ext cx="634937" cy="517083"/>
              <a:chOff x="5158644" y="1852421"/>
              <a:chExt cx="634937" cy="517083"/>
            </a:xfrm>
          </p:grpSpPr>
          <p:sp>
            <p:nvSpPr>
              <p:cNvPr id="395" name="Google Shape;395;p25"/>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5"/>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5"/>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5"/>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5"/>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5"/>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5"/>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5"/>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5"/>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5"/>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5"/>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5"/>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5"/>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5"/>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25"/>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5"/>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5"/>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5"/>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5"/>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5"/>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5"/>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5"/>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5"/>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5"/>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5"/>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5"/>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5"/>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5"/>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5"/>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5"/>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5"/>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5"/>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5"/>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5"/>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5"/>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5"/>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5"/>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5"/>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5"/>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5"/>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5"/>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5"/>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5"/>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25"/>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5"/>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5"/>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5"/>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5"/>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5"/>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5"/>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5"/>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446"/>
        <p:cNvGrpSpPr/>
        <p:nvPr/>
      </p:nvGrpSpPr>
      <p:grpSpPr>
        <a:xfrm>
          <a:off x="0" y="0"/>
          <a:ext cx="0" cy="0"/>
          <a:chOff x="0" y="0"/>
          <a:chExt cx="0" cy="0"/>
        </a:xfrm>
      </p:grpSpPr>
      <p:pic>
        <p:nvPicPr>
          <p:cNvPr id="447" name="Google Shape;447;p26"/>
          <p:cNvPicPr preferRelativeResize="0"/>
          <p:nvPr/>
        </p:nvPicPr>
        <p:blipFill>
          <a:blip r:embed="rId2">
            <a:alphaModFix/>
          </a:blip>
          <a:stretch>
            <a:fillRect/>
          </a:stretch>
        </p:blipFill>
        <p:spPr>
          <a:xfrm>
            <a:off x="0" y="0"/>
            <a:ext cx="9144008" cy="5143501"/>
          </a:xfrm>
          <a:prstGeom prst="rect">
            <a:avLst/>
          </a:prstGeom>
          <a:noFill/>
          <a:ln>
            <a:noFill/>
          </a:ln>
        </p:spPr>
      </p:pic>
      <p:pic>
        <p:nvPicPr>
          <p:cNvPr id="448" name="Google Shape;448;p26"/>
          <p:cNvPicPr preferRelativeResize="0"/>
          <p:nvPr/>
        </p:nvPicPr>
        <p:blipFill rotWithShape="1">
          <a:blip r:embed="rId3">
            <a:alphaModFix/>
          </a:blip>
          <a:srcRect l="10907" t="11196" r="13551" b="5863"/>
          <a:stretch/>
        </p:blipFill>
        <p:spPr>
          <a:xfrm rot="-2845978">
            <a:off x="-1799114" y="1840857"/>
            <a:ext cx="3727873" cy="2302341"/>
          </a:xfrm>
          <a:prstGeom prst="rect">
            <a:avLst/>
          </a:prstGeom>
          <a:noFill/>
          <a:ln>
            <a:noFill/>
          </a:ln>
        </p:spPr>
      </p:pic>
      <p:pic>
        <p:nvPicPr>
          <p:cNvPr id="449" name="Google Shape;449;p26"/>
          <p:cNvPicPr preferRelativeResize="0"/>
          <p:nvPr/>
        </p:nvPicPr>
        <p:blipFill rotWithShape="1">
          <a:blip r:embed="rId3">
            <a:alphaModFix/>
          </a:blip>
          <a:srcRect l="10907" t="11196" r="13551" b="5863"/>
          <a:stretch/>
        </p:blipFill>
        <p:spPr>
          <a:xfrm rot="6044883">
            <a:off x="3795688" y="-1035695"/>
            <a:ext cx="3727871" cy="2302342"/>
          </a:xfrm>
          <a:prstGeom prst="rect">
            <a:avLst/>
          </a:prstGeom>
          <a:noFill/>
          <a:ln>
            <a:noFill/>
          </a:ln>
        </p:spPr>
      </p:pic>
      <p:pic>
        <p:nvPicPr>
          <p:cNvPr id="450" name="Google Shape;450;p26"/>
          <p:cNvPicPr preferRelativeResize="0"/>
          <p:nvPr/>
        </p:nvPicPr>
        <p:blipFill rotWithShape="1">
          <a:blip r:embed="rId3">
            <a:alphaModFix/>
          </a:blip>
          <a:srcRect l="10907" t="11196" r="13551" b="5863"/>
          <a:stretch/>
        </p:blipFill>
        <p:spPr>
          <a:xfrm rot="6044883">
            <a:off x="4687113" y="3607955"/>
            <a:ext cx="3727871" cy="2302342"/>
          </a:xfrm>
          <a:prstGeom prst="rect">
            <a:avLst/>
          </a:prstGeom>
          <a:noFill/>
          <a:ln>
            <a:noFill/>
          </a:ln>
        </p:spPr>
      </p:pic>
      <p:grpSp>
        <p:nvGrpSpPr>
          <p:cNvPr id="451" name="Google Shape;451;p26"/>
          <p:cNvGrpSpPr/>
          <p:nvPr/>
        </p:nvGrpSpPr>
        <p:grpSpPr>
          <a:xfrm>
            <a:off x="4009108" y="1168355"/>
            <a:ext cx="619527" cy="628531"/>
            <a:chOff x="6140290" y="3683793"/>
            <a:chExt cx="924115" cy="937546"/>
          </a:xfrm>
        </p:grpSpPr>
        <p:sp>
          <p:nvSpPr>
            <p:cNvPr id="452" name="Google Shape;452;p26"/>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3" name="Google Shape;453;p26"/>
            <p:cNvGrpSpPr/>
            <p:nvPr/>
          </p:nvGrpSpPr>
          <p:grpSpPr>
            <a:xfrm>
              <a:off x="6187944" y="3683793"/>
              <a:ext cx="845799" cy="718796"/>
              <a:chOff x="6187944" y="3683793"/>
              <a:chExt cx="845799" cy="718796"/>
            </a:xfrm>
          </p:grpSpPr>
          <p:sp>
            <p:nvSpPr>
              <p:cNvPr id="454" name="Google Shape;454;p26"/>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6"/>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6"/>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6"/>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6"/>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6"/>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6"/>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6"/>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6"/>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26"/>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26"/>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26"/>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26"/>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6"/>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26"/>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26"/>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26"/>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26"/>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26"/>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26"/>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6"/>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6"/>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6"/>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26"/>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26"/>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6"/>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6"/>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6"/>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6"/>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6"/>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6"/>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6"/>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6"/>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6"/>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6"/>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6"/>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26"/>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6"/>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6"/>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6"/>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6"/>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6"/>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26"/>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26"/>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6"/>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26"/>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26"/>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6"/>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6"/>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6"/>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6"/>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05" name="Google Shape;505;p26"/>
          <p:cNvGrpSpPr/>
          <p:nvPr/>
        </p:nvGrpSpPr>
        <p:grpSpPr>
          <a:xfrm>
            <a:off x="1569034" y="1893472"/>
            <a:ext cx="785654" cy="785608"/>
            <a:chOff x="5907024" y="1207674"/>
            <a:chExt cx="463677" cy="463677"/>
          </a:xfrm>
        </p:grpSpPr>
        <p:sp>
          <p:nvSpPr>
            <p:cNvPr id="506" name="Google Shape;506;p26"/>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7" name="Google Shape;507;p26"/>
            <p:cNvGrpSpPr/>
            <p:nvPr/>
          </p:nvGrpSpPr>
          <p:grpSpPr>
            <a:xfrm>
              <a:off x="5938361" y="1234859"/>
              <a:ext cx="282416" cy="366858"/>
              <a:chOff x="5938361" y="1234859"/>
              <a:chExt cx="282416" cy="366858"/>
            </a:xfrm>
          </p:grpSpPr>
          <p:sp>
            <p:nvSpPr>
              <p:cNvPr id="508" name="Google Shape;508;p26"/>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6"/>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26"/>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26"/>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6"/>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6"/>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6"/>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6"/>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6"/>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26"/>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26"/>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6"/>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6"/>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6"/>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6"/>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6"/>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26"/>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6"/>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6"/>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6"/>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6"/>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6"/>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6"/>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26"/>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6"/>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6"/>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6"/>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26"/>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6"/>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26"/>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6"/>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6"/>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6"/>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6"/>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6"/>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6"/>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6"/>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6"/>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6"/>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6"/>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6"/>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6"/>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6"/>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6"/>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6"/>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6"/>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6"/>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26"/>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6"/>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6"/>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26"/>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9" name="Google Shape;559;p26"/>
          <p:cNvGrpSpPr/>
          <p:nvPr/>
        </p:nvGrpSpPr>
        <p:grpSpPr>
          <a:xfrm>
            <a:off x="7525444" y="3189110"/>
            <a:ext cx="619966" cy="613789"/>
            <a:chOff x="5128260" y="1776221"/>
            <a:chExt cx="709993" cy="709993"/>
          </a:xfrm>
        </p:grpSpPr>
        <p:sp>
          <p:nvSpPr>
            <p:cNvPr id="560" name="Google Shape;560;p26"/>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1" name="Google Shape;561;p26"/>
            <p:cNvGrpSpPr/>
            <p:nvPr/>
          </p:nvGrpSpPr>
          <p:grpSpPr>
            <a:xfrm>
              <a:off x="5158644" y="1852421"/>
              <a:ext cx="634937" cy="517083"/>
              <a:chOff x="5158644" y="1852421"/>
              <a:chExt cx="634937" cy="517083"/>
            </a:xfrm>
          </p:grpSpPr>
          <p:sp>
            <p:nvSpPr>
              <p:cNvPr id="562" name="Google Shape;562;p26"/>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6"/>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26"/>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26"/>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6"/>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6"/>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6"/>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6"/>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6"/>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6"/>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6"/>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6"/>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6"/>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6"/>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6"/>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6"/>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6"/>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6"/>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6"/>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6"/>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6"/>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26"/>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26"/>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6"/>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6"/>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6"/>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6"/>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6"/>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6"/>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6"/>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6"/>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6"/>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6"/>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6"/>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6"/>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26"/>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26"/>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6"/>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6"/>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6"/>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26"/>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6"/>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6"/>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6"/>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6"/>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6"/>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6"/>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6"/>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6"/>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26"/>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26"/>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43978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9613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pic>
        <p:nvPicPr>
          <p:cNvPr id="81" name="Google Shape;81;p5"/>
          <p:cNvPicPr preferRelativeResize="0"/>
          <p:nvPr/>
        </p:nvPicPr>
        <p:blipFill>
          <a:blip r:embed="rId2">
            <a:alphaModFix/>
          </a:blip>
          <a:stretch>
            <a:fillRect/>
          </a:stretch>
        </p:blipFill>
        <p:spPr>
          <a:xfrm>
            <a:off x="0" y="0"/>
            <a:ext cx="9144008" cy="5143501"/>
          </a:xfrm>
          <a:prstGeom prst="rect">
            <a:avLst/>
          </a:prstGeom>
          <a:noFill/>
          <a:ln>
            <a:noFill/>
          </a:ln>
        </p:spPr>
      </p:pic>
      <p:sp>
        <p:nvSpPr>
          <p:cNvPr id="82" name="Google Shape;82;p5"/>
          <p:cNvSpPr txBox="1">
            <a:spLocks noGrp="1"/>
          </p:cNvSpPr>
          <p:nvPr>
            <p:ph type="title"/>
          </p:nvPr>
        </p:nvSpPr>
        <p:spPr>
          <a:xfrm>
            <a:off x="4193825" y="445025"/>
            <a:ext cx="4236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5"/>
          <p:cNvSpPr txBox="1">
            <a:spLocks noGrp="1"/>
          </p:cNvSpPr>
          <p:nvPr>
            <p:ph type="subTitle" idx="1"/>
          </p:nvPr>
        </p:nvSpPr>
        <p:spPr>
          <a:xfrm>
            <a:off x="4193825" y="1457025"/>
            <a:ext cx="42369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100">
                <a:latin typeface="Arima SemiBold"/>
                <a:ea typeface="Arima SemiBold"/>
                <a:cs typeface="Arima SemiBold"/>
                <a:sym typeface="Arima SemiBold"/>
              </a:defRPr>
            </a:lvl1pPr>
            <a:lvl2pPr lvl="1" rtl="0">
              <a:spcBef>
                <a:spcPts val="0"/>
              </a:spcBef>
              <a:spcAft>
                <a:spcPts val="0"/>
              </a:spcAft>
              <a:buSzPts val="1400"/>
              <a:buFont typeface="DM Serif Display"/>
              <a:buNone/>
              <a:defRPr>
                <a:latin typeface="DM Serif Display"/>
                <a:ea typeface="DM Serif Display"/>
                <a:cs typeface="DM Serif Display"/>
                <a:sym typeface="DM Serif Display"/>
              </a:defRPr>
            </a:lvl2pPr>
            <a:lvl3pPr lvl="2" rtl="0">
              <a:spcBef>
                <a:spcPts val="0"/>
              </a:spcBef>
              <a:spcAft>
                <a:spcPts val="0"/>
              </a:spcAft>
              <a:buSzPts val="1400"/>
              <a:buFont typeface="DM Serif Display"/>
              <a:buNone/>
              <a:defRPr>
                <a:latin typeface="DM Serif Display"/>
                <a:ea typeface="DM Serif Display"/>
                <a:cs typeface="DM Serif Display"/>
                <a:sym typeface="DM Serif Display"/>
              </a:defRPr>
            </a:lvl3pPr>
            <a:lvl4pPr lvl="3" rtl="0">
              <a:spcBef>
                <a:spcPts val="0"/>
              </a:spcBef>
              <a:spcAft>
                <a:spcPts val="0"/>
              </a:spcAft>
              <a:buSzPts val="1400"/>
              <a:buFont typeface="DM Serif Display"/>
              <a:buNone/>
              <a:defRPr>
                <a:latin typeface="DM Serif Display"/>
                <a:ea typeface="DM Serif Display"/>
                <a:cs typeface="DM Serif Display"/>
                <a:sym typeface="DM Serif Display"/>
              </a:defRPr>
            </a:lvl4pPr>
            <a:lvl5pPr lvl="4" rtl="0">
              <a:spcBef>
                <a:spcPts val="0"/>
              </a:spcBef>
              <a:spcAft>
                <a:spcPts val="0"/>
              </a:spcAft>
              <a:buSzPts val="1400"/>
              <a:buFont typeface="DM Serif Display"/>
              <a:buNone/>
              <a:defRPr>
                <a:latin typeface="DM Serif Display"/>
                <a:ea typeface="DM Serif Display"/>
                <a:cs typeface="DM Serif Display"/>
                <a:sym typeface="DM Serif Display"/>
              </a:defRPr>
            </a:lvl5pPr>
            <a:lvl6pPr lvl="5" rtl="0">
              <a:spcBef>
                <a:spcPts val="0"/>
              </a:spcBef>
              <a:spcAft>
                <a:spcPts val="0"/>
              </a:spcAft>
              <a:buSzPts val="1400"/>
              <a:buFont typeface="DM Serif Display"/>
              <a:buNone/>
              <a:defRPr>
                <a:latin typeface="DM Serif Display"/>
                <a:ea typeface="DM Serif Display"/>
                <a:cs typeface="DM Serif Display"/>
                <a:sym typeface="DM Serif Display"/>
              </a:defRPr>
            </a:lvl6pPr>
            <a:lvl7pPr lvl="6" rtl="0">
              <a:spcBef>
                <a:spcPts val="0"/>
              </a:spcBef>
              <a:spcAft>
                <a:spcPts val="0"/>
              </a:spcAft>
              <a:buSzPts val="1400"/>
              <a:buFont typeface="DM Serif Display"/>
              <a:buNone/>
              <a:defRPr>
                <a:latin typeface="DM Serif Display"/>
                <a:ea typeface="DM Serif Display"/>
                <a:cs typeface="DM Serif Display"/>
                <a:sym typeface="DM Serif Display"/>
              </a:defRPr>
            </a:lvl7pPr>
            <a:lvl8pPr lvl="7" rtl="0">
              <a:spcBef>
                <a:spcPts val="0"/>
              </a:spcBef>
              <a:spcAft>
                <a:spcPts val="0"/>
              </a:spcAft>
              <a:buSzPts val="1400"/>
              <a:buFont typeface="DM Serif Display"/>
              <a:buNone/>
              <a:defRPr>
                <a:latin typeface="DM Serif Display"/>
                <a:ea typeface="DM Serif Display"/>
                <a:cs typeface="DM Serif Display"/>
                <a:sym typeface="DM Serif Display"/>
              </a:defRPr>
            </a:lvl8pPr>
            <a:lvl9pPr lvl="8" rtl="0">
              <a:spcBef>
                <a:spcPts val="0"/>
              </a:spcBef>
              <a:spcAft>
                <a:spcPts val="0"/>
              </a:spcAft>
              <a:buSzPts val="1400"/>
              <a:buFont typeface="DM Serif Display"/>
              <a:buNone/>
              <a:defRPr>
                <a:latin typeface="DM Serif Display"/>
                <a:ea typeface="DM Serif Display"/>
                <a:cs typeface="DM Serif Display"/>
                <a:sym typeface="DM Serif Display"/>
              </a:defRPr>
            </a:lvl9pPr>
          </a:lstStyle>
          <a:p>
            <a:endParaRPr/>
          </a:p>
        </p:txBody>
      </p:sp>
      <p:sp>
        <p:nvSpPr>
          <p:cNvPr id="84" name="Google Shape;84;p5"/>
          <p:cNvSpPr txBox="1">
            <a:spLocks noGrp="1"/>
          </p:cNvSpPr>
          <p:nvPr>
            <p:ph type="subTitle" idx="2"/>
          </p:nvPr>
        </p:nvSpPr>
        <p:spPr>
          <a:xfrm>
            <a:off x="4193825" y="1801774"/>
            <a:ext cx="4236900" cy="909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5" name="Google Shape;85;p5"/>
          <p:cNvSpPr txBox="1">
            <a:spLocks noGrp="1"/>
          </p:cNvSpPr>
          <p:nvPr>
            <p:ph type="subTitle" idx="3"/>
          </p:nvPr>
        </p:nvSpPr>
        <p:spPr>
          <a:xfrm>
            <a:off x="4193825" y="3075995"/>
            <a:ext cx="42369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100">
                <a:latin typeface="Arima SemiBold"/>
                <a:ea typeface="Arima SemiBold"/>
                <a:cs typeface="Arima SemiBold"/>
                <a:sym typeface="Arima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5"/>
          <p:cNvSpPr txBox="1">
            <a:spLocks noGrp="1"/>
          </p:cNvSpPr>
          <p:nvPr>
            <p:ph type="subTitle" idx="4"/>
          </p:nvPr>
        </p:nvSpPr>
        <p:spPr>
          <a:xfrm>
            <a:off x="4193825" y="3420725"/>
            <a:ext cx="4236900" cy="909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7" name="Google Shape;87;p5"/>
          <p:cNvSpPr>
            <a:spLocks noGrp="1"/>
          </p:cNvSpPr>
          <p:nvPr>
            <p:ph type="pic" idx="5"/>
          </p:nvPr>
        </p:nvSpPr>
        <p:spPr>
          <a:xfrm>
            <a:off x="457200" y="486600"/>
            <a:ext cx="3201300" cy="4170300"/>
          </a:xfrm>
          <a:prstGeom prst="rect">
            <a:avLst/>
          </a:prstGeom>
          <a:noFill/>
          <a:ln>
            <a:noFill/>
          </a:ln>
        </p:spPr>
      </p:sp>
      <p:pic>
        <p:nvPicPr>
          <p:cNvPr id="88" name="Google Shape;88;p5"/>
          <p:cNvPicPr preferRelativeResize="0"/>
          <p:nvPr/>
        </p:nvPicPr>
        <p:blipFill rotWithShape="1">
          <a:blip r:embed="rId3">
            <a:alphaModFix/>
          </a:blip>
          <a:srcRect l="10907" t="11196" r="13551" b="5863"/>
          <a:stretch/>
        </p:blipFill>
        <p:spPr>
          <a:xfrm rot="-9470872">
            <a:off x="7163370" y="-123416"/>
            <a:ext cx="3785787" cy="23380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pic>
        <p:nvPicPr>
          <p:cNvPr id="90" name="Google Shape;90;p6"/>
          <p:cNvPicPr preferRelativeResize="0"/>
          <p:nvPr/>
        </p:nvPicPr>
        <p:blipFill>
          <a:blip r:embed="rId2">
            <a:alphaModFix/>
          </a:blip>
          <a:stretch>
            <a:fillRect/>
          </a:stretch>
        </p:blipFill>
        <p:spPr>
          <a:xfrm>
            <a:off x="0" y="0"/>
            <a:ext cx="9144008" cy="5143501"/>
          </a:xfrm>
          <a:prstGeom prst="rect">
            <a:avLst/>
          </a:prstGeom>
          <a:noFill/>
          <a:ln>
            <a:noFill/>
          </a:ln>
        </p:spPr>
      </p:pic>
      <p:sp>
        <p:nvSpPr>
          <p:cNvPr id="91" name="Google Shape;91;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700">
                <a:latin typeface="Arima SemiBold"/>
                <a:ea typeface="Arima SemiBold"/>
                <a:cs typeface="Arima SemiBold"/>
                <a:sym typeface="Arima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92" name="Google Shape;92;p6"/>
          <p:cNvPicPr preferRelativeResize="0"/>
          <p:nvPr/>
        </p:nvPicPr>
        <p:blipFill rotWithShape="1">
          <a:blip r:embed="rId3">
            <a:alphaModFix/>
          </a:blip>
          <a:srcRect l="10907" t="11196" r="13551" b="5863"/>
          <a:stretch/>
        </p:blipFill>
        <p:spPr>
          <a:xfrm rot="5399992">
            <a:off x="-2572329" y="540124"/>
            <a:ext cx="4370731" cy="2699347"/>
          </a:xfrm>
          <a:prstGeom prst="rect">
            <a:avLst/>
          </a:prstGeom>
          <a:noFill/>
          <a:ln>
            <a:noFill/>
          </a:ln>
        </p:spPr>
      </p:pic>
      <p:pic>
        <p:nvPicPr>
          <p:cNvPr id="93" name="Google Shape;93;p6"/>
          <p:cNvPicPr preferRelativeResize="0"/>
          <p:nvPr/>
        </p:nvPicPr>
        <p:blipFill rotWithShape="1">
          <a:blip r:embed="rId3">
            <a:alphaModFix/>
          </a:blip>
          <a:srcRect l="10907" t="11196" r="13551" b="5863"/>
          <a:stretch/>
        </p:blipFill>
        <p:spPr>
          <a:xfrm rot="-275214">
            <a:off x="7432966" y="4331019"/>
            <a:ext cx="3367223" cy="2079590"/>
          </a:xfrm>
          <a:prstGeom prst="rect">
            <a:avLst/>
          </a:prstGeom>
          <a:noFill/>
          <a:ln>
            <a:noFill/>
          </a:ln>
        </p:spPr>
      </p:pic>
      <p:grpSp>
        <p:nvGrpSpPr>
          <p:cNvPr id="94" name="Google Shape;94;p6"/>
          <p:cNvGrpSpPr/>
          <p:nvPr/>
        </p:nvGrpSpPr>
        <p:grpSpPr>
          <a:xfrm>
            <a:off x="8273683" y="175685"/>
            <a:ext cx="564542" cy="572747"/>
            <a:chOff x="6140290" y="3683793"/>
            <a:chExt cx="924115" cy="937546"/>
          </a:xfrm>
        </p:grpSpPr>
        <p:sp>
          <p:nvSpPr>
            <p:cNvPr id="95" name="Google Shape;95;p6"/>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 name="Google Shape;96;p6"/>
            <p:cNvGrpSpPr/>
            <p:nvPr/>
          </p:nvGrpSpPr>
          <p:grpSpPr>
            <a:xfrm>
              <a:off x="6187944" y="3683793"/>
              <a:ext cx="845799" cy="718796"/>
              <a:chOff x="6187944" y="3683793"/>
              <a:chExt cx="845799" cy="718796"/>
            </a:xfrm>
          </p:grpSpPr>
          <p:sp>
            <p:nvSpPr>
              <p:cNvPr id="97" name="Google Shape;97;p6"/>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6"/>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6"/>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6"/>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6"/>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6"/>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6"/>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6"/>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6"/>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6"/>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6"/>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6"/>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6"/>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6"/>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6"/>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6"/>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6"/>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6"/>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6"/>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6"/>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6"/>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6"/>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6"/>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6"/>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6"/>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6"/>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6"/>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pic>
        <p:nvPicPr>
          <p:cNvPr id="149" name="Google Shape;149;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150" name="Google Shape;150;p7"/>
          <p:cNvSpPr>
            <a:spLocks noGrp="1"/>
          </p:cNvSpPr>
          <p:nvPr>
            <p:ph type="pic" idx="2"/>
          </p:nvPr>
        </p:nvSpPr>
        <p:spPr>
          <a:xfrm>
            <a:off x="5485500" y="486600"/>
            <a:ext cx="3201300" cy="4170300"/>
          </a:xfrm>
          <a:prstGeom prst="rect">
            <a:avLst/>
          </a:prstGeom>
          <a:noFill/>
          <a:ln>
            <a:noFill/>
          </a:ln>
        </p:spPr>
      </p:sp>
      <p:sp>
        <p:nvSpPr>
          <p:cNvPr id="151" name="Google Shape;151;p7"/>
          <p:cNvSpPr txBox="1">
            <a:spLocks noGrp="1"/>
          </p:cNvSpPr>
          <p:nvPr>
            <p:ph type="title"/>
          </p:nvPr>
        </p:nvSpPr>
        <p:spPr>
          <a:xfrm>
            <a:off x="713225" y="445025"/>
            <a:ext cx="3663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7"/>
          <p:cNvSpPr txBox="1">
            <a:spLocks noGrp="1"/>
          </p:cNvSpPr>
          <p:nvPr>
            <p:ph type="body" idx="1"/>
          </p:nvPr>
        </p:nvSpPr>
        <p:spPr>
          <a:xfrm>
            <a:off x="713225" y="1322975"/>
            <a:ext cx="3663600" cy="2660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Font typeface="Open Sans"/>
              <a:buChar char="●"/>
              <a:defRPr sz="1400">
                <a:solidFill>
                  <a:schemeClr val="dk1"/>
                </a:solidFill>
                <a:latin typeface="Kumbh Sans"/>
                <a:ea typeface="Kumbh Sans"/>
                <a:cs typeface="Kumbh Sans"/>
                <a:sym typeface="Kumbh Sans"/>
              </a:defRPr>
            </a:lvl1pPr>
            <a:lvl2pPr marL="914400" lvl="1" indent="-304800">
              <a:spcBef>
                <a:spcPts val="0"/>
              </a:spcBef>
              <a:spcAft>
                <a:spcPts val="0"/>
              </a:spcAft>
              <a:buClr>
                <a:srgbClr val="191919"/>
              </a:buClr>
              <a:buSzPts val="1200"/>
              <a:buFont typeface="Open Sans"/>
              <a:buChar char="○"/>
              <a:defRPr/>
            </a:lvl2pPr>
            <a:lvl3pPr marL="1371600" lvl="2" indent="-304800">
              <a:spcBef>
                <a:spcPts val="0"/>
              </a:spcBef>
              <a:spcAft>
                <a:spcPts val="0"/>
              </a:spcAft>
              <a:buClr>
                <a:srgbClr val="191919"/>
              </a:buClr>
              <a:buSzPts val="1200"/>
              <a:buFont typeface="Open Sans"/>
              <a:buChar char="■"/>
              <a:defRPr/>
            </a:lvl3pPr>
            <a:lvl4pPr marL="1828800" lvl="3" indent="-304800">
              <a:spcBef>
                <a:spcPts val="0"/>
              </a:spcBef>
              <a:spcAft>
                <a:spcPts val="0"/>
              </a:spcAft>
              <a:buClr>
                <a:srgbClr val="191919"/>
              </a:buClr>
              <a:buSzPts val="1200"/>
              <a:buFont typeface="Open Sans"/>
              <a:buChar char="●"/>
              <a:defRPr/>
            </a:lvl4pPr>
            <a:lvl5pPr marL="2286000" lvl="4" indent="-304800">
              <a:spcBef>
                <a:spcPts val="0"/>
              </a:spcBef>
              <a:spcAft>
                <a:spcPts val="0"/>
              </a:spcAft>
              <a:buClr>
                <a:srgbClr val="191919"/>
              </a:buClr>
              <a:buSzPts val="1200"/>
              <a:buFont typeface="Open Sans"/>
              <a:buChar char="○"/>
              <a:defRPr/>
            </a:lvl5pPr>
            <a:lvl6pPr marL="2743200" lvl="5" indent="-304800">
              <a:spcBef>
                <a:spcPts val="0"/>
              </a:spcBef>
              <a:spcAft>
                <a:spcPts val="0"/>
              </a:spcAft>
              <a:buClr>
                <a:srgbClr val="191919"/>
              </a:buClr>
              <a:buSzPts val="1200"/>
              <a:buFont typeface="Open Sans"/>
              <a:buChar char="■"/>
              <a:defRPr/>
            </a:lvl6pPr>
            <a:lvl7pPr marL="3200400" lvl="6" indent="-304800">
              <a:spcBef>
                <a:spcPts val="0"/>
              </a:spcBef>
              <a:spcAft>
                <a:spcPts val="0"/>
              </a:spcAft>
              <a:buClr>
                <a:srgbClr val="191919"/>
              </a:buClr>
              <a:buSzPts val="1200"/>
              <a:buFont typeface="Open Sans"/>
              <a:buChar char="●"/>
              <a:defRPr/>
            </a:lvl7pPr>
            <a:lvl8pPr marL="3657600" lvl="7" indent="-304800">
              <a:spcBef>
                <a:spcPts val="0"/>
              </a:spcBef>
              <a:spcAft>
                <a:spcPts val="0"/>
              </a:spcAft>
              <a:buClr>
                <a:srgbClr val="191919"/>
              </a:buClr>
              <a:buSzPts val="1200"/>
              <a:buFont typeface="Open Sans"/>
              <a:buChar char="○"/>
              <a:defRPr/>
            </a:lvl8pPr>
            <a:lvl9pPr marL="4114800" lvl="8" indent="-304800">
              <a:spcBef>
                <a:spcPts val="0"/>
              </a:spcBef>
              <a:spcAft>
                <a:spcPts val="0"/>
              </a:spcAft>
              <a:buClr>
                <a:srgbClr val="191919"/>
              </a:buClr>
              <a:buSzPts val="1200"/>
              <a:buFont typeface="Open Sans"/>
              <a:buChar char="■"/>
              <a:defRPr/>
            </a:lvl9pPr>
          </a:lstStyle>
          <a:p>
            <a:endParaRPr/>
          </a:p>
        </p:txBody>
      </p:sp>
      <p:pic>
        <p:nvPicPr>
          <p:cNvPr id="153" name="Google Shape;153;p7"/>
          <p:cNvPicPr preferRelativeResize="0"/>
          <p:nvPr/>
        </p:nvPicPr>
        <p:blipFill rotWithShape="1">
          <a:blip r:embed="rId3">
            <a:alphaModFix/>
          </a:blip>
          <a:srcRect l="10907" t="11196" r="13551" b="5863"/>
          <a:stretch/>
        </p:blipFill>
        <p:spPr>
          <a:xfrm rot="-1403174">
            <a:off x="-1280383" y="3902032"/>
            <a:ext cx="3785790" cy="23380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4"/>
        <p:cNvGrpSpPr/>
        <p:nvPr/>
      </p:nvGrpSpPr>
      <p:grpSpPr>
        <a:xfrm>
          <a:off x="0" y="0"/>
          <a:ext cx="0" cy="0"/>
          <a:chOff x="0" y="0"/>
          <a:chExt cx="0" cy="0"/>
        </a:xfrm>
      </p:grpSpPr>
      <p:pic>
        <p:nvPicPr>
          <p:cNvPr id="155" name="Google Shape;155;p8"/>
          <p:cNvPicPr preferRelativeResize="0"/>
          <p:nvPr/>
        </p:nvPicPr>
        <p:blipFill>
          <a:blip r:embed="rId2">
            <a:alphaModFix/>
          </a:blip>
          <a:stretch>
            <a:fillRect/>
          </a:stretch>
        </p:blipFill>
        <p:spPr>
          <a:xfrm rot="10800000" flipH="1">
            <a:off x="0" y="0"/>
            <a:ext cx="9144008" cy="5143501"/>
          </a:xfrm>
          <a:prstGeom prst="rect">
            <a:avLst/>
          </a:prstGeom>
          <a:noFill/>
          <a:ln>
            <a:noFill/>
          </a:ln>
        </p:spPr>
      </p:pic>
      <p:sp>
        <p:nvSpPr>
          <p:cNvPr id="156" name="Google Shape;15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57" name="Google Shape;157;p8"/>
          <p:cNvPicPr preferRelativeResize="0"/>
          <p:nvPr/>
        </p:nvPicPr>
        <p:blipFill rotWithShape="1">
          <a:blip r:embed="rId3">
            <a:alphaModFix/>
          </a:blip>
          <a:srcRect l="10907" t="11196" r="13551" b="5863"/>
          <a:stretch/>
        </p:blipFill>
        <p:spPr>
          <a:xfrm rot="-1588120">
            <a:off x="2170917" y="3972281"/>
            <a:ext cx="3785792" cy="2338089"/>
          </a:xfrm>
          <a:prstGeom prst="rect">
            <a:avLst/>
          </a:prstGeom>
          <a:noFill/>
          <a:ln>
            <a:noFill/>
          </a:ln>
        </p:spPr>
      </p:pic>
      <p:pic>
        <p:nvPicPr>
          <p:cNvPr id="158" name="Google Shape;158;p8"/>
          <p:cNvPicPr preferRelativeResize="0"/>
          <p:nvPr/>
        </p:nvPicPr>
        <p:blipFill rotWithShape="1">
          <a:blip r:embed="rId3">
            <a:alphaModFix/>
          </a:blip>
          <a:srcRect l="10907" t="11196" r="13551" b="5863"/>
          <a:stretch/>
        </p:blipFill>
        <p:spPr>
          <a:xfrm rot="-9261394">
            <a:off x="6661465" y="-650969"/>
            <a:ext cx="3785793" cy="23380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9"/>
        <p:cNvGrpSpPr/>
        <p:nvPr/>
      </p:nvGrpSpPr>
      <p:grpSpPr>
        <a:xfrm>
          <a:off x="0" y="0"/>
          <a:ext cx="0" cy="0"/>
          <a:chOff x="0" y="0"/>
          <a:chExt cx="0" cy="0"/>
        </a:xfrm>
      </p:grpSpPr>
      <p:pic>
        <p:nvPicPr>
          <p:cNvPr id="160" name="Google Shape;160;p9"/>
          <p:cNvPicPr preferRelativeResize="0"/>
          <p:nvPr/>
        </p:nvPicPr>
        <p:blipFill>
          <a:blip r:embed="rId2">
            <a:alphaModFix/>
          </a:blip>
          <a:stretch>
            <a:fillRect/>
          </a:stretch>
        </p:blipFill>
        <p:spPr>
          <a:xfrm>
            <a:off x="0" y="0"/>
            <a:ext cx="9144008" cy="5143501"/>
          </a:xfrm>
          <a:prstGeom prst="rect">
            <a:avLst/>
          </a:prstGeom>
          <a:noFill/>
          <a:ln>
            <a:noFill/>
          </a:ln>
        </p:spPr>
      </p:pic>
      <p:sp>
        <p:nvSpPr>
          <p:cNvPr id="161" name="Google Shape;161;p9"/>
          <p:cNvSpPr txBox="1">
            <a:spLocks noGrp="1"/>
          </p:cNvSpPr>
          <p:nvPr>
            <p:ph type="title"/>
          </p:nvPr>
        </p:nvSpPr>
        <p:spPr>
          <a:xfrm>
            <a:off x="25494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2" name="Google Shape;162;p9"/>
          <p:cNvSpPr txBox="1">
            <a:spLocks noGrp="1"/>
          </p:cNvSpPr>
          <p:nvPr>
            <p:ph type="subTitle" idx="1"/>
          </p:nvPr>
        </p:nvSpPr>
        <p:spPr>
          <a:xfrm>
            <a:off x="25494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163" name="Google Shape;163;p9"/>
          <p:cNvPicPr preferRelativeResize="0"/>
          <p:nvPr/>
        </p:nvPicPr>
        <p:blipFill rotWithShape="1">
          <a:blip r:embed="rId3">
            <a:alphaModFix/>
          </a:blip>
          <a:srcRect l="10907" t="11196" r="13551" b="5863"/>
          <a:stretch/>
        </p:blipFill>
        <p:spPr>
          <a:xfrm rot="-3726756">
            <a:off x="5267542" y="4051132"/>
            <a:ext cx="3785792" cy="2338088"/>
          </a:xfrm>
          <a:prstGeom prst="rect">
            <a:avLst/>
          </a:prstGeom>
          <a:noFill/>
          <a:ln>
            <a:noFill/>
          </a:ln>
        </p:spPr>
      </p:pic>
      <p:pic>
        <p:nvPicPr>
          <p:cNvPr id="164" name="Google Shape;164;p9"/>
          <p:cNvPicPr preferRelativeResize="0"/>
          <p:nvPr/>
        </p:nvPicPr>
        <p:blipFill rotWithShape="1">
          <a:blip r:embed="rId3">
            <a:alphaModFix/>
          </a:blip>
          <a:srcRect l="10907" t="11196" r="13551" b="5863"/>
          <a:stretch/>
        </p:blipFill>
        <p:spPr>
          <a:xfrm rot="5660617">
            <a:off x="-1863733" y="912481"/>
            <a:ext cx="3785791" cy="23380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5"/>
        <p:cNvGrpSpPr/>
        <p:nvPr/>
      </p:nvGrpSpPr>
      <p:grpSpPr>
        <a:xfrm>
          <a:off x="0" y="0"/>
          <a:ext cx="0" cy="0"/>
          <a:chOff x="0" y="0"/>
          <a:chExt cx="0" cy="0"/>
        </a:xfrm>
      </p:grpSpPr>
      <p:sp>
        <p:nvSpPr>
          <p:cNvPr id="166" name="Google Shape;166;p10"/>
          <p:cNvSpPr>
            <a:spLocks noGrp="1"/>
          </p:cNvSpPr>
          <p:nvPr>
            <p:ph type="pic" idx="2"/>
          </p:nvPr>
        </p:nvSpPr>
        <p:spPr>
          <a:xfrm>
            <a:off x="0" y="0"/>
            <a:ext cx="9144000" cy="5143500"/>
          </a:xfrm>
          <a:prstGeom prst="rect">
            <a:avLst/>
          </a:prstGeom>
          <a:noFill/>
          <a:ln>
            <a:noFill/>
          </a:ln>
        </p:spPr>
      </p:sp>
      <p:sp>
        <p:nvSpPr>
          <p:cNvPr id="167" name="Google Shape;167;p10"/>
          <p:cNvSpPr txBox="1">
            <a:spLocks noGrp="1"/>
          </p:cNvSpPr>
          <p:nvPr>
            <p:ph type="title"/>
          </p:nvPr>
        </p:nvSpPr>
        <p:spPr>
          <a:xfrm>
            <a:off x="713225" y="445025"/>
            <a:ext cx="77175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800"/>
              <a:buNone/>
              <a:defRPr sz="3700">
                <a:latin typeface="Arima SemiBold"/>
                <a:ea typeface="Arima SemiBold"/>
                <a:cs typeface="Arima SemiBold"/>
                <a:sym typeface="Arima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pic>
        <p:nvPicPr>
          <p:cNvPr id="169" name="Google Shape;169;p11"/>
          <p:cNvPicPr preferRelativeResize="0"/>
          <p:nvPr/>
        </p:nvPicPr>
        <p:blipFill>
          <a:blip r:embed="rId2">
            <a:alphaModFix/>
          </a:blip>
          <a:stretch>
            <a:fillRect/>
          </a:stretch>
        </p:blipFill>
        <p:spPr>
          <a:xfrm flipH="1">
            <a:off x="0" y="0"/>
            <a:ext cx="9144003" cy="5143501"/>
          </a:xfrm>
          <a:prstGeom prst="rect">
            <a:avLst/>
          </a:prstGeom>
          <a:noFill/>
          <a:ln>
            <a:noFill/>
          </a:ln>
        </p:spPr>
      </p:pic>
      <p:sp>
        <p:nvSpPr>
          <p:cNvPr id="170" name="Google Shape;170;p11"/>
          <p:cNvSpPr txBox="1">
            <a:spLocks noGrp="1"/>
          </p:cNvSpPr>
          <p:nvPr>
            <p:ph type="title" hasCustomPrompt="1"/>
          </p:nvPr>
        </p:nvSpPr>
        <p:spPr>
          <a:xfrm>
            <a:off x="1694850" y="1660238"/>
            <a:ext cx="5754300" cy="1055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1" name="Google Shape;171;p11"/>
          <p:cNvSpPr txBox="1">
            <a:spLocks noGrp="1"/>
          </p:cNvSpPr>
          <p:nvPr>
            <p:ph type="subTitle" idx="1"/>
          </p:nvPr>
        </p:nvSpPr>
        <p:spPr>
          <a:xfrm>
            <a:off x="1694850" y="2566763"/>
            <a:ext cx="5754300" cy="9165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2" name="Google Shape;172;p11"/>
          <p:cNvPicPr preferRelativeResize="0"/>
          <p:nvPr/>
        </p:nvPicPr>
        <p:blipFill rotWithShape="1">
          <a:blip r:embed="rId3">
            <a:alphaModFix/>
          </a:blip>
          <a:srcRect l="10907" t="11196" r="13551" b="5863"/>
          <a:stretch/>
        </p:blipFill>
        <p:spPr>
          <a:xfrm rot="2864945">
            <a:off x="-1723350" y="727948"/>
            <a:ext cx="3884525" cy="23990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1pPr>
            <a:lvl2pPr lvl="1">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2pPr>
            <a:lvl3pPr lvl="2">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3pPr>
            <a:lvl4pPr lvl="3">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4pPr>
            <a:lvl5pPr lvl="4">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5pPr>
            <a:lvl6pPr lvl="5">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6pPr>
            <a:lvl7pPr lvl="6">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7pPr>
            <a:lvl8pPr lvl="7">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8pPr>
            <a:lvl9pPr lvl="8">
              <a:lnSpc>
                <a:spcPct val="100000"/>
              </a:lnSpc>
              <a:spcBef>
                <a:spcPts val="0"/>
              </a:spcBef>
              <a:spcAft>
                <a:spcPts val="0"/>
              </a:spcAft>
              <a:buClr>
                <a:schemeClr val="dk1"/>
              </a:buClr>
              <a:buSzPts val="2800"/>
              <a:buFont typeface="Arima SemiBold"/>
              <a:buNone/>
              <a:defRPr sz="2800">
                <a:solidFill>
                  <a:schemeClr val="dk1"/>
                </a:solidFill>
                <a:latin typeface="Arima SemiBold"/>
                <a:ea typeface="Arima SemiBold"/>
                <a:cs typeface="Arima SemiBold"/>
                <a:sym typeface="Arima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Kumbh Sans"/>
              <a:buChar char="●"/>
              <a:defRPr sz="1800">
                <a:solidFill>
                  <a:schemeClr val="dk1"/>
                </a:solidFill>
                <a:latin typeface="Kumbh Sans"/>
                <a:ea typeface="Kumbh Sans"/>
                <a:cs typeface="Kumbh Sans"/>
                <a:sym typeface="Kumbh Sans"/>
              </a:defRPr>
            </a:lvl1pPr>
            <a:lvl2pPr marL="914400" lvl="1"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2pPr>
            <a:lvl3pPr marL="1371600" lvl="2"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3pPr>
            <a:lvl4pPr marL="1828800" lvl="3"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4pPr>
            <a:lvl5pPr marL="2286000" lvl="4"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5pPr>
            <a:lvl6pPr marL="2743200" lvl="5"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6pPr>
            <a:lvl7pPr marL="3200400" lvl="6"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7pPr>
            <a:lvl8pPr marL="3657600" lvl="7"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8pPr>
            <a:lvl9pPr marL="4114800" lvl="8" indent="-317500">
              <a:lnSpc>
                <a:spcPct val="100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6" r:id="rId16"/>
    <p:sldLayoutId id="2147483668" r:id="rId17"/>
    <p:sldLayoutId id="2147483669" r:id="rId18"/>
    <p:sldLayoutId id="2147483670" r:id="rId19"/>
    <p:sldLayoutId id="2147483671" r:id="rId20"/>
    <p:sldLayoutId id="2147483672" r:id="rId21"/>
    <p:sldLayoutId id="2147483676" r:id="rId22"/>
    <p:sldLayoutId id="214748367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6NVQg_BDcf7ATpSbldQkPELbyJKV_WcLSbF1kgcC78A/copy"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0"/>
          <p:cNvSpPr txBox="1">
            <a:spLocks noGrp="1"/>
          </p:cNvSpPr>
          <p:nvPr>
            <p:ph type="subTitle" idx="1"/>
          </p:nvPr>
        </p:nvSpPr>
        <p:spPr>
          <a:xfrm>
            <a:off x="1598968" y="2877160"/>
            <a:ext cx="3371120" cy="628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rgbClr val="302F2F"/>
              </a:buClr>
              <a:buSzPts val="1100"/>
              <a:buFont typeface="Arial"/>
              <a:buNone/>
            </a:pPr>
            <a:r>
              <a:rPr lang="fa-IR" dirty="0">
                <a:cs typeface="B Nazanin" panose="00000700000000000000" pitchFamily="2" charset="-78"/>
              </a:rPr>
              <a:t>اینجا جایی است که ارائه شما شروع می شود</a:t>
            </a:r>
            <a:endParaRPr dirty="0">
              <a:cs typeface="B Nazanin" panose="00000700000000000000" pitchFamily="2" charset="-78"/>
            </a:endParaRPr>
          </a:p>
        </p:txBody>
      </p:sp>
      <p:pic>
        <p:nvPicPr>
          <p:cNvPr id="624" name="Google Shape;624;p30"/>
          <p:cNvPicPr preferRelativeResize="0">
            <a:picLocks noGrp="1"/>
          </p:cNvPicPr>
          <p:nvPr>
            <p:ph type="pic" idx="2"/>
          </p:nvPr>
        </p:nvPicPr>
        <p:blipFill rotWithShape="1">
          <a:blip r:embed="rId3">
            <a:alphaModFix/>
          </a:blip>
          <a:srcRect l="26313" r="22522"/>
          <a:stretch/>
        </p:blipFill>
        <p:spPr>
          <a:xfrm>
            <a:off x="5485500" y="486600"/>
            <a:ext cx="3201300" cy="4170300"/>
          </a:xfrm>
          <a:prstGeom prst="rect">
            <a:avLst/>
          </a:prstGeom>
        </p:spPr>
      </p:pic>
      <p:pic>
        <p:nvPicPr>
          <p:cNvPr id="625" name="Google Shape;625;p30"/>
          <p:cNvPicPr preferRelativeResize="0"/>
          <p:nvPr/>
        </p:nvPicPr>
        <p:blipFill rotWithShape="1">
          <a:blip r:embed="rId4">
            <a:alphaModFix/>
          </a:blip>
          <a:srcRect l="10907" t="11196" r="13551" b="5863"/>
          <a:stretch/>
        </p:blipFill>
        <p:spPr>
          <a:xfrm rot="-2223981">
            <a:off x="1937919" y="3523663"/>
            <a:ext cx="4370733" cy="2699346"/>
          </a:xfrm>
          <a:prstGeom prst="rect">
            <a:avLst/>
          </a:prstGeom>
          <a:noFill/>
          <a:ln>
            <a:noFill/>
          </a:ln>
        </p:spPr>
      </p:pic>
      <p:grpSp>
        <p:nvGrpSpPr>
          <p:cNvPr id="626" name="Google Shape;626;p30"/>
          <p:cNvGrpSpPr/>
          <p:nvPr/>
        </p:nvGrpSpPr>
        <p:grpSpPr>
          <a:xfrm>
            <a:off x="3630230" y="3863782"/>
            <a:ext cx="744783" cy="744783"/>
            <a:chOff x="5128260" y="1776221"/>
            <a:chExt cx="709993" cy="709993"/>
          </a:xfrm>
        </p:grpSpPr>
        <p:sp>
          <p:nvSpPr>
            <p:cNvPr id="627" name="Google Shape;627;p30"/>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grpSp>
          <p:nvGrpSpPr>
            <p:cNvPr id="628" name="Google Shape;628;p30"/>
            <p:cNvGrpSpPr/>
            <p:nvPr/>
          </p:nvGrpSpPr>
          <p:grpSpPr>
            <a:xfrm>
              <a:off x="5158644" y="1852421"/>
              <a:ext cx="634937" cy="517083"/>
              <a:chOff x="5158644" y="1852421"/>
              <a:chExt cx="634937" cy="517083"/>
            </a:xfrm>
          </p:grpSpPr>
          <p:sp>
            <p:nvSpPr>
              <p:cNvPr id="629" name="Google Shape;629;p30"/>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0" name="Google Shape;630;p30"/>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1" name="Google Shape;631;p30"/>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2" name="Google Shape;632;p30"/>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3" name="Google Shape;633;p30"/>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4" name="Google Shape;634;p30"/>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5" name="Google Shape;635;p30"/>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6" name="Google Shape;636;p30"/>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7" name="Google Shape;637;p30"/>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8" name="Google Shape;638;p30"/>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39" name="Google Shape;639;p30"/>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0" name="Google Shape;640;p30"/>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1" name="Google Shape;641;p30"/>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2" name="Google Shape;642;p30"/>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3" name="Google Shape;643;p30"/>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4" name="Google Shape;644;p30"/>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5" name="Google Shape;645;p30"/>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6" name="Google Shape;646;p30"/>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7" name="Google Shape;647;p30"/>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8" name="Google Shape;648;p30"/>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49" name="Google Shape;649;p30"/>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0" name="Google Shape;650;p30"/>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1" name="Google Shape;651;p30"/>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2" name="Google Shape;652;p30"/>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3" name="Google Shape;653;p30"/>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4" name="Google Shape;654;p30"/>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5" name="Google Shape;655;p30"/>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6" name="Google Shape;656;p30"/>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7" name="Google Shape;657;p30"/>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8" name="Google Shape;658;p30"/>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59" name="Google Shape;659;p30"/>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0" name="Google Shape;660;p30"/>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1" name="Google Shape;661;p30"/>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2" name="Google Shape;662;p30"/>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3" name="Google Shape;663;p30"/>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4" name="Google Shape;664;p30"/>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5" name="Google Shape;665;p30"/>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6" name="Google Shape;666;p30"/>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7" name="Google Shape;667;p30"/>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8" name="Google Shape;668;p30"/>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69" name="Google Shape;669;p30"/>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0" name="Google Shape;670;p30"/>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1" name="Google Shape;671;p30"/>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2" name="Google Shape;672;p30"/>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3" name="Google Shape;673;p30"/>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4" name="Google Shape;674;p30"/>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5" name="Google Shape;675;p30"/>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6" name="Google Shape;676;p30"/>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7" name="Google Shape;677;p30"/>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8" name="Google Shape;678;p30"/>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79" name="Google Shape;679;p30"/>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grpSp>
      </p:grpSp>
      <p:grpSp>
        <p:nvGrpSpPr>
          <p:cNvPr id="680" name="Google Shape;680;p30"/>
          <p:cNvGrpSpPr/>
          <p:nvPr/>
        </p:nvGrpSpPr>
        <p:grpSpPr>
          <a:xfrm>
            <a:off x="6750761" y="182899"/>
            <a:ext cx="463677" cy="463677"/>
            <a:chOff x="5907024" y="1207674"/>
            <a:chExt cx="463677" cy="463677"/>
          </a:xfrm>
        </p:grpSpPr>
        <p:sp>
          <p:nvSpPr>
            <p:cNvPr id="681" name="Google Shape;681;p30"/>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grpSp>
          <p:nvGrpSpPr>
            <p:cNvPr id="682" name="Google Shape;682;p30"/>
            <p:cNvGrpSpPr/>
            <p:nvPr/>
          </p:nvGrpSpPr>
          <p:grpSpPr>
            <a:xfrm>
              <a:off x="5938361" y="1234859"/>
              <a:ext cx="282416" cy="366858"/>
              <a:chOff x="5938361" y="1234859"/>
              <a:chExt cx="282416" cy="366858"/>
            </a:xfrm>
          </p:grpSpPr>
          <p:sp>
            <p:nvSpPr>
              <p:cNvPr id="683" name="Google Shape;683;p30"/>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84" name="Google Shape;684;p30"/>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85" name="Google Shape;685;p30"/>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86" name="Google Shape;686;p30"/>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87" name="Google Shape;687;p30"/>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88" name="Google Shape;688;p30"/>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89" name="Google Shape;689;p30"/>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0" name="Google Shape;690;p30"/>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1" name="Google Shape;691;p30"/>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2" name="Google Shape;692;p30"/>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3" name="Google Shape;693;p30"/>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4" name="Google Shape;694;p30"/>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5" name="Google Shape;695;p30"/>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6" name="Google Shape;696;p30"/>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7" name="Google Shape;697;p30"/>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8" name="Google Shape;698;p30"/>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699" name="Google Shape;699;p30"/>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0" name="Google Shape;700;p30"/>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1" name="Google Shape;701;p30"/>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2" name="Google Shape;702;p30"/>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3" name="Google Shape;703;p30"/>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4" name="Google Shape;704;p30"/>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5" name="Google Shape;705;p30"/>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6" name="Google Shape;706;p30"/>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7" name="Google Shape;707;p30"/>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8" name="Google Shape;708;p30"/>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09" name="Google Shape;709;p30"/>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0" name="Google Shape;710;p30"/>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1" name="Google Shape;711;p30"/>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2" name="Google Shape;712;p30"/>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3" name="Google Shape;713;p30"/>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4" name="Google Shape;714;p30"/>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5" name="Google Shape;715;p30"/>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6" name="Google Shape;716;p30"/>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7" name="Google Shape;717;p30"/>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8" name="Google Shape;718;p30"/>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19" name="Google Shape;719;p30"/>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0" name="Google Shape;720;p30"/>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1" name="Google Shape;721;p30"/>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2" name="Google Shape;722;p30"/>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3" name="Google Shape;723;p30"/>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4" name="Google Shape;724;p30"/>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5" name="Google Shape;725;p30"/>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6" name="Google Shape;726;p30"/>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7" name="Google Shape;727;p30"/>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8" name="Google Shape;728;p30"/>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29" name="Google Shape;729;p30"/>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30" name="Google Shape;730;p30"/>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31" name="Google Shape;731;p30"/>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32" name="Google Shape;732;p30"/>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733" name="Google Shape;733;p30"/>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grpSp>
      </p:grpSp>
      <p:sp>
        <p:nvSpPr>
          <p:cNvPr id="734" name="Google Shape;734;p30"/>
          <p:cNvSpPr txBox="1">
            <a:spLocks noGrp="1"/>
          </p:cNvSpPr>
          <p:nvPr>
            <p:ph type="ctrTitle"/>
          </p:nvPr>
        </p:nvSpPr>
        <p:spPr>
          <a:xfrm>
            <a:off x="0" y="1062900"/>
            <a:ext cx="5283425" cy="874321"/>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sz="3600" dirty="0">
                <a:cs typeface="B Nazanin" panose="00000700000000000000" pitchFamily="2" charset="-78"/>
              </a:rPr>
              <a:t>تم : گزارش مورد بارداری زودرس</a:t>
            </a:r>
            <a:endParaRPr sz="3600" dirty="0">
              <a:cs typeface="B Nazanin" panose="000007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39"/>
          <p:cNvSpPr txBox="1">
            <a:spLocks noGrp="1"/>
          </p:cNvSpPr>
          <p:nvPr>
            <p:ph type="subTitle" idx="1"/>
          </p:nvPr>
        </p:nvSpPr>
        <p:spPr>
          <a:xfrm flipH="1">
            <a:off x="713375" y="1473772"/>
            <a:ext cx="3269400" cy="378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بیماران در حال مطالعه</a:t>
            </a:r>
            <a:endParaRPr dirty="0">
              <a:cs typeface="B Nazanin" panose="00000400000000000000" pitchFamily="2" charset="-78"/>
            </a:endParaRPr>
          </a:p>
        </p:txBody>
      </p:sp>
      <p:sp>
        <p:nvSpPr>
          <p:cNvPr id="1705" name="Google Shape;1705;p39"/>
          <p:cNvSpPr txBox="1">
            <a:spLocks noGrp="1"/>
          </p:cNvSpPr>
          <p:nvPr>
            <p:ph type="title"/>
          </p:nvPr>
        </p:nvSpPr>
        <p:spPr>
          <a:xfrm flipH="1">
            <a:off x="713375" y="890200"/>
            <a:ext cx="32694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50,000</a:t>
            </a:r>
            <a:endParaRPr>
              <a:cs typeface="B Nazanin" panose="00000400000000000000" pitchFamily="2" charset="-78"/>
            </a:endParaRPr>
          </a:p>
        </p:txBody>
      </p:sp>
      <p:sp>
        <p:nvSpPr>
          <p:cNvPr id="1706" name="Google Shape;1706;p39"/>
          <p:cNvSpPr txBox="1">
            <a:spLocks noGrp="1"/>
          </p:cNvSpPr>
          <p:nvPr>
            <p:ph type="subTitle" idx="2"/>
          </p:nvPr>
        </p:nvSpPr>
        <p:spPr>
          <a:xfrm flipH="1">
            <a:off x="713375" y="2674099"/>
            <a:ext cx="3269400" cy="378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درمان پلاسبو دریافت کرد</a:t>
            </a:r>
            <a:endParaRPr dirty="0">
              <a:cs typeface="B Nazanin" panose="00000400000000000000" pitchFamily="2" charset="-78"/>
            </a:endParaRPr>
          </a:p>
        </p:txBody>
      </p:sp>
      <p:sp>
        <p:nvSpPr>
          <p:cNvPr id="1707" name="Google Shape;1707;p39"/>
          <p:cNvSpPr txBox="1">
            <a:spLocks noGrp="1"/>
          </p:cNvSpPr>
          <p:nvPr>
            <p:ph type="title" idx="3"/>
          </p:nvPr>
        </p:nvSpPr>
        <p:spPr>
          <a:xfrm flipH="1">
            <a:off x="713375" y="2099895"/>
            <a:ext cx="32694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20,000</a:t>
            </a:r>
            <a:endParaRPr>
              <a:cs typeface="B Nazanin" panose="00000400000000000000" pitchFamily="2" charset="-78"/>
            </a:endParaRPr>
          </a:p>
        </p:txBody>
      </p:sp>
      <p:sp>
        <p:nvSpPr>
          <p:cNvPr id="1708" name="Google Shape;1708;p39"/>
          <p:cNvSpPr txBox="1">
            <a:spLocks noGrp="1"/>
          </p:cNvSpPr>
          <p:nvPr>
            <p:ph type="subTitle" idx="4"/>
          </p:nvPr>
        </p:nvSpPr>
        <p:spPr>
          <a:xfrm flipH="1">
            <a:off x="713375" y="3874425"/>
            <a:ext cx="3269400" cy="378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اثرات ثانویه داشت</a:t>
            </a:r>
            <a:endParaRPr dirty="0">
              <a:cs typeface="B Nazanin" panose="00000400000000000000" pitchFamily="2" charset="-78"/>
            </a:endParaRPr>
          </a:p>
        </p:txBody>
      </p:sp>
      <p:sp>
        <p:nvSpPr>
          <p:cNvPr id="1709" name="Google Shape;1709;p39"/>
          <p:cNvSpPr txBox="1">
            <a:spLocks noGrp="1"/>
          </p:cNvSpPr>
          <p:nvPr>
            <p:ph type="title" idx="5"/>
          </p:nvPr>
        </p:nvSpPr>
        <p:spPr>
          <a:xfrm flipH="1">
            <a:off x="713375" y="3309589"/>
            <a:ext cx="32694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5,000</a:t>
            </a:r>
            <a:endParaRPr>
              <a:cs typeface="B Nazanin" panose="00000400000000000000" pitchFamily="2" charset="-78"/>
            </a:endParaRPr>
          </a:p>
        </p:txBody>
      </p:sp>
      <p:pic>
        <p:nvPicPr>
          <p:cNvPr id="1710" name="Google Shape;1710;p39"/>
          <p:cNvPicPr preferRelativeResize="0">
            <a:picLocks noGrp="1"/>
          </p:cNvPicPr>
          <p:nvPr>
            <p:ph type="pic" idx="6"/>
          </p:nvPr>
        </p:nvPicPr>
        <p:blipFill rotWithShape="1">
          <a:blip r:embed="rId3">
            <a:alphaModFix/>
          </a:blip>
          <a:srcRect t="6521" b="6529"/>
          <a:stretch/>
        </p:blipFill>
        <p:spPr>
          <a:xfrm>
            <a:off x="5485500" y="486600"/>
            <a:ext cx="3201300" cy="4170300"/>
          </a:xfrm>
          <a:prstGeom prst="rect">
            <a:avLst/>
          </a:prstGeom>
        </p:spPr>
      </p:pic>
      <p:pic>
        <p:nvPicPr>
          <p:cNvPr id="1711" name="Google Shape;1711;p39"/>
          <p:cNvPicPr preferRelativeResize="0"/>
          <p:nvPr/>
        </p:nvPicPr>
        <p:blipFill rotWithShape="1">
          <a:blip r:embed="rId4">
            <a:alphaModFix/>
          </a:blip>
          <a:srcRect l="10907" t="11196" r="13551" b="5863"/>
          <a:stretch/>
        </p:blipFill>
        <p:spPr>
          <a:xfrm rot="-2223981">
            <a:off x="3378494" y="3385713"/>
            <a:ext cx="4370733" cy="2699346"/>
          </a:xfrm>
          <a:prstGeom prst="rect">
            <a:avLst/>
          </a:prstGeom>
          <a:noFill/>
          <a:ln>
            <a:noFill/>
          </a:ln>
        </p:spPr>
      </p:pic>
      <p:grpSp>
        <p:nvGrpSpPr>
          <p:cNvPr id="1712" name="Google Shape;1712;p39"/>
          <p:cNvGrpSpPr/>
          <p:nvPr/>
        </p:nvGrpSpPr>
        <p:grpSpPr>
          <a:xfrm>
            <a:off x="7073609" y="3655582"/>
            <a:ext cx="664198" cy="664198"/>
            <a:chOff x="5128260" y="1776221"/>
            <a:chExt cx="709993" cy="709993"/>
          </a:xfrm>
        </p:grpSpPr>
        <p:sp>
          <p:nvSpPr>
            <p:cNvPr id="1713" name="Google Shape;1713;p39"/>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714" name="Google Shape;1714;p39"/>
            <p:cNvGrpSpPr/>
            <p:nvPr/>
          </p:nvGrpSpPr>
          <p:grpSpPr>
            <a:xfrm>
              <a:off x="5158644" y="1852421"/>
              <a:ext cx="634937" cy="517083"/>
              <a:chOff x="5158644" y="1852421"/>
              <a:chExt cx="634937" cy="517083"/>
            </a:xfrm>
          </p:grpSpPr>
          <p:sp>
            <p:nvSpPr>
              <p:cNvPr id="1715" name="Google Shape;1715;p39"/>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16" name="Google Shape;1716;p39"/>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17" name="Google Shape;1717;p39"/>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18" name="Google Shape;1718;p39"/>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19" name="Google Shape;1719;p39"/>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0" name="Google Shape;1720;p39"/>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1" name="Google Shape;1721;p39"/>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2" name="Google Shape;1722;p39"/>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3" name="Google Shape;1723;p39"/>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4" name="Google Shape;1724;p39"/>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5" name="Google Shape;1725;p39"/>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6" name="Google Shape;1726;p39"/>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7" name="Google Shape;1727;p39"/>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8" name="Google Shape;1728;p39"/>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29" name="Google Shape;1729;p39"/>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0" name="Google Shape;1730;p39"/>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1" name="Google Shape;1731;p39"/>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2" name="Google Shape;1732;p39"/>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3" name="Google Shape;1733;p39"/>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4" name="Google Shape;1734;p39"/>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5" name="Google Shape;1735;p39"/>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6" name="Google Shape;1736;p39"/>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7" name="Google Shape;1737;p39"/>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8" name="Google Shape;1738;p39"/>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39" name="Google Shape;1739;p39"/>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0" name="Google Shape;1740;p39"/>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1" name="Google Shape;1741;p39"/>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2" name="Google Shape;1742;p39"/>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3" name="Google Shape;1743;p39"/>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4" name="Google Shape;1744;p39"/>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5" name="Google Shape;1745;p39"/>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6" name="Google Shape;1746;p39"/>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7" name="Google Shape;1747;p39"/>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8" name="Google Shape;1748;p39"/>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49" name="Google Shape;1749;p39"/>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0" name="Google Shape;1750;p39"/>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1" name="Google Shape;1751;p39"/>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2" name="Google Shape;1752;p39"/>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3" name="Google Shape;1753;p39"/>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4" name="Google Shape;1754;p39"/>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5" name="Google Shape;1755;p39"/>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6" name="Google Shape;1756;p39"/>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7" name="Google Shape;1757;p39"/>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8" name="Google Shape;1758;p39"/>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59" name="Google Shape;1759;p39"/>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60" name="Google Shape;1760;p39"/>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61" name="Google Shape;1761;p39"/>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62" name="Google Shape;1762;p39"/>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63" name="Google Shape;1763;p39"/>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64" name="Google Shape;1764;p39"/>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65" name="Google Shape;1765;p39"/>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766" name="Google Shape;1766;p39"/>
          <p:cNvGrpSpPr/>
          <p:nvPr/>
        </p:nvGrpSpPr>
        <p:grpSpPr>
          <a:xfrm>
            <a:off x="304792" y="1549985"/>
            <a:ext cx="667119" cy="676814"/>
            <a:chOff x="6140290" y="3683793"/>
            <a:chExt cx="924115" cy="937546"/>
          </a:xfrm>
        </p:grpSpPr>
        <p:sp>
          <p:nvSpPr>
            <p:cNvPr id="1767" name="Google Shape;1767;p39"/>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768" name="Google Shape;1768;p39"/>
            <p:cNvGrpSpPr/>
            <p:nvPr/>
          </p:nvGrpSpPr>
          <p:grpSpPr>
            <a:xfrm>
              <a:off x="6187944" y="3683793"/>
              <a:ext cx="845799" cy="718796"/>
              <a:chOff x="6187944" y="3683793"/>
              <a:chExt cx="845799" cy="718796"/>
            </a:xfrm>
          </p:grpSpPr>
          <p:sp>
            <p:nvSpPr>
              <p:cNvPr id="1769" name="Google Shape;1769;p39"/>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0" name="Google Shape;1770;p39"/>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1" name="Google Shape;1771;p39"/>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2" name="Google Shape;1772;p39"/>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3" name="Google Shape;1773;p39"/>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4" name="Google Shape;1774;p39"/>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5" name="Google Shape;1775;p39"/>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6" name="Google Shape;1776;p39"/>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7" name="Google Shape;1777;p39"/>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8" name="Google Shape;1778;p39"/>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79" name="Google Shape;1779;p39"/>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0" name="Google Shape;1780;p39"/>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1" name="Google Shape;1781;p39"/>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2" name="Google Shape;1782;p39"/>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3" name="Google Shape;1783;p39"/>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4" name="Google Shape;1784;p39"/>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5" name="Google Shape;1785;p39"/>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6" name="Google Shape;1786;p39"/>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7" name="Google Shape;1787;p39"/>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8" name="Google Shape;1788;p39"/>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89" name="Google Shape;1789;p39"/>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0" name="Google Shape;1790;p39"/>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1" name="Google Shape;1791;p39"/>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2" name="Google Shape;1792;p39"/>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3" name="Google Shape;1793;p39"/>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4" name="Google Shape;1794;p39"/>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5" name="Google Shape;1795;p39"/>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6" name="Google Shape;1796;p39"/>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7" name="Google Shape;1797;p39"/>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8" name="Google Shape;1798;p39"/>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799" name="Google Shape;1799;p39"/>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0" name="Google Shape;1800;p39"/>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1" name="Google Shape;1801;p39"/>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2" name="Google Shape;1802;p39"/>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3" name="Google Shape;1803;p39"/>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4" name="Google Shape;1804;p39"/>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5" name="Google Shape;1805;p39"/>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6" name="Google Shape;1806;p39"/>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7" name="Google Shape;1807;p39"/>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8" name="Google Shape;1808;p39"/>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09" name="Google Shape;1809;p39"/>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0" name="Google Shape;1810;p39"/>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1" name="Google Shape;1811;p39"/>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2" name="Google Shape;1812;p39"/>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3" name="Google Shape;1813;p39"/>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4" name="Google Shape;1814;p39"/>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5" name="Google Shape;1815;p39"/>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6" name="Google Shape;1816;p39"/>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7" name="Google Shape;1817;p39"/>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8" name="Google Shape;1818;p39"/>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19" name="Google Shape;1819;p39"/>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pic>
        <p:nvPicPr>
          <p:cNvPr id="1820" name="Google Shape;1820;p39"/>
          <p:cNvPicPr preferRelativeResize="0"/>
          <p:nvPr/>
        </p:nvPicPr>
        <p:blipFill rotWithShape="1">
          <a:blip r:embed="rId4">
            <a:alphaModFix/>
          </a:blip>
          <a:srcRect l="10907" t="11196" r="13551" b="5863"/>
          <a:stretch/>
        </p:blipFill>
        <p:spPr>
          <a:xfrm rot="7190744">
            <a:off x="4828959" y="-916535"/>
            <a:ext cx="2969506" cy="1833971"/>
          </a:xfrm>
          <a:prstGeom prst="rect">
            <a:avLst/>
          </a:prstGeom>
          <a:noFill/>
          <a:ln>
            <a:noFill/>
          </a:ln>
        </p:spPr>
      </p:pic>
      <p:grpSp>
        <p:nvGrpSpPr>
          <p:cNvPr id="1821" name="Google Shape;1821;p39"/>
          <p:cNvGrpSpPr/>
          <p:nvPr/>
        </p:nvGrpSpPr>
        <p:grpSpPr>
          <a:xfrm>
            <a:off x="4529558" y="334204"/>
            <a:ext cx="619519" cy="619472"/>
            <a:chOff x="5907024" y="1207674"/>
            <a:chExt cx="463677" cy="463677"/>
          </a:xfrm>
        </p:grpSpPr>
        <p:sp>
          <p:nvSpPr>
            <p:cNvPr id="1822" name="Google Shape;1822;p39"/>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823" name="Google Shape;1823;p39"/>
            <p:cNvGrpSpPr/>
            <p:nvPr/>
          </p:nvGrpSpPr>
          <p:grpSpPr>
            <a:xfrm>
              <a:off x="5938361" y="1234859"/>
              <a:ext cx="282416" cy="366858"/>
              <a:chOff x="5938361" y="1234859"/>
              <a:chExt cx="282416" cy="366858"/>
            </a:xfrm>
          </p:grpSpPr>
          <p:sp>
            <p:nvSpPr>
              <p:cNvPr id="1824" name="Google Shape;1824;p39"/>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25" name="Google Shape;1825;p39"/>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26" name="Google Shape;1826;p39"/>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27" name="Google Shape;1827;p39"/>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28" name="Google Shape;1828;p39"/>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29" name="Google Shape;1829;p39"/>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0" name="Google Shape;1830;p39"/>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1" name="Google Shape;1831;p39"/>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2" name="Google Shape;1832;p39"/>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3" name="Google Shape;1833;p39"/>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4" name="Google Shape;1834;p39"/>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5" name="Google Shape;1835;p39"/>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6" name="Google Shape;1836;p39"/>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7" name="Google Shape;1837;p39"/>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8" name="Google Shape;1838;p39"/>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39" name="Google Shape;1839;p39"/>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0" name="Google Shape;1840;p39"/>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1" name="Google Shape;1841;p39"/>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2" name="Google Shape;1842;p39"/>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3" name="Google Shape;1843;p39"/>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4" name="Google Shape;1844;p39"/>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5" name="Google Shape;1845;p39"/>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6" name="Google Shape;1846;p39"/>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7" name="Google Shape;1847;p39"/>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8" name="Google Shape;1848;p39"/>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49" name="Google Shape;1849;p39"/>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0" name="Google Shape;1850;p39"/>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1" name="Google Shape;1851;p39"/>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2" name="Google Shape;1852;p39"/>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3" name="Google Shape;1853;p39"/>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4" name="Google Shape;1854;p39"/>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5" name="Google Shape;1855;p39"/>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6" name="Google Shape;1856;p39"/>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7" name="Google Shape;1857;p39"/>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8" name="Google Shape;1858;p39"/>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59" name="Google Shape;1859;p39"/>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0" name="Google Shape;1860;p39"/>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1" name="Google Shape;1861;p39"/>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2" name="Google Shape;1862;p39"/>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3" name="Google Shape;1863;p39"/>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4" name="Google Shape;1864;p39"/>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5" name="Google Shape;1865;p39"/>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6" name="Google Shape;1866;p39"/>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7" name="Google Shape;1867;p39"/>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8" name="Google Shape;1868;p39"/>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69" name="Google Shape;1869;p39"/>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70" name="Google Shape;1870;p39"/>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71" name="Google Shape;1871;p39"/>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72" name="Google Shape;1872;p39"/>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73" name="Google Shape;1873;p39"/>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74" name="Google Shape;1874;p39"/>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40"/>
          <p:cNvSpPr txBox="1">
            <a:spLocks noGrp="1"/>
          </p:cNvSpPr>
          <p:nvPr>
            <p:ph type="title"/>
          </p:nvPr>
        </p:nvSpPr>
        <p:spPr>
          <a:xfrm>
            <a:off x="1694850" y="1660238"/>
            <a:ext cx="5754300" cy="10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95%</a:t>
            </a:r>
            <a:endParaRPr>
              <a:cs typeface="B Nazanin" panose="00000400000000000000" pitchFamily="2" charset="-78"/>
            </a:endParaRPr>
          </a:p>
        </p:txBody>
      </p:sp>
      <p:sp>
        <p:nvSpPr>
          <p:cNvPr id="1880" name="Google Shape;1880;p40"/>
          <p:cNvSpPr txBox="1">
            <a:spLocks noGrp="1"/>
          </p:cNvSpPr>
          <p:nvPr>
            <p:ph type="subTitle" idx="1"/>
          </p:nvPr>
        </p:nvSpPr>
        <p:spPr>
          <a:xfrm>
            <a:off x="1694850" y="2566763"/>
            <a:ext cx="5754300" cy="9165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از درصدها در گزارش موردی خود استفاده کنید تا فراوانی یا نسبت یافته‌ها یا پیامدهای مهم را تعیین کنید</a:t>
            </a:r>
            <a:endParaRPr dirty="0">
              <a:cs typeface="B Nazanin" panose="00000400000000000000" pitchFamily="2" charset="-78"/>
            </a:endParaRPr>
          </a:p>
        </p:txBody>
      </p:sp>
      <p:pic>
        <p:nvPicPr>
          <p:cNvPr id="1881" name="Google Shape;1881;p40"/>
          <p:cNvPicPr preferRelativeResize="0"/>
          <p:nvPr/>
        </p:nvPicPr>
        <p:blipFill rotWithShape="1">
          <a:blip r:embed="rId3">
            <a:alphaModFix/>
          </a:blip>
          <a:srcRect l="10907" t="11196" r="13551" b="5863"/>
          <a:stretch/>
        </p:blipFill>
        <p:spPr>
          <a:xfrm rot="9944597">
            <a:off x="5588576" y="3339148"/>
            <a:ext cx="3884525" cy="2399081"/>
          </a:xfrm>
          <a:prstGeom prst="rect">
            <a:avLst/>
          </a:prstGeom>
          <a:noFill/>
          <a:ln>
            <a:noFill/>
          </a:ln>
        </p:spPr>
      </p:pic>
      <p:pic>
        <p:nvPicPr>
          <p:cNvPr id="1882" name="Google Shape;1882;p40"/>
          <p:cNvPicPr preferRelativeResize="0"/>
          <p:nvPr/>
        </p:nvPicPr>
        <p:blipFill rotWithShape="1">
          <a:blip r:embed="rId3">
            <a:alphaModFix/>
          </a:blip>
          <a:srcRect l="10907" t="11196" r="13551" b="5863"/>
          <a:stretch/>
        </p:blipFill>
        <p:spPr>
          <a:xfrm rot="676828">
            <a:off x="3090401" y="-1096654"/>
            <a:ext cx="3884525" cy="2399083"/>
          </a:xfrm>
          <a:prstGeom prst="rect">
            <a:avLst/>
          </a:prstGeom>
          <a:noFill/>
          <a:ln>
            <a:noFill/>
          </a:ln>
        </p:spPr>
      </p:pic>
      <p:grpSp>
        <p:nvGrpSpPr>
          <p:cNvPr id="1883" name="Google Shape;1883;p40"/>
          <p:cNvGrpSpPr/>
          <p:nvPr/>
        </p:nvGrpSpPr>
        <p:grpSpPr>
          <a:xfrm>
            <a:off x="7709608" y="3691954"/>
            <a:ext cx="619519" cy="619472"/>
            <a:chOff x="5907024" y="1207674"/>
            <a:chExt cx="463677" cy="463677"/>
          </a:xfrm>
        </p:grpSpPr>
        <p:sp>
          <p:nvSpPr>
            <p:cNvPr id="1884" name="Google Shape;1884;p40"/>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885" name="Google Shape;1885;p40"/>
            <p:cNvGrpSpPr/>
            <p:nvPr/>
          </p:nvGrpSpPr>
          <p:grpSpPr>
            <a:xfrm>
              <a:off x="5938361" y="1234859"/>
              <a:ext cx="282416" cy="366858"/>
              <a:chOff x="5938361" y="1234859"/>
              <a:chExt cx="282416" cy="366858"/>
            </a:xfrm>
          </p:grpSpPr>
          <p:sp>
            <p:nvSpPr>
              <p:cNvPr id="1886" name="Google Shape;1886;p40"/>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87" name="Google Shape;1887;p40"/>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88" name="Google Shape;1888;p40"/>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89" name="Google Shape;1889;p40"/>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0" name="Google Shape;1890;p40"/>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1" name="Google Shape;1891;p40"/>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2" name="Google Shape;1892;p40"/>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3" name="Google Shape;1893;p40"/>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4" name="Google Shape;1894;p40"/>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5" name="Google Shape;1895;p40"/>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6" name="Google Shape;1896;p40"/>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7" name="Google Shape;1897;p40"/>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8" name="Google Shape;1898;p40"/>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899" name="Google Shape;1899;p40"/>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0" name="Google Shape;1900;p40"/>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1" name="Google Shape;1901;p40"/>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2" name="Google Shape;1902;p40"/>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3" name="Google Shape;1903;p40"/>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4" name="Google Shape;1904;p40"/>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5" name="Google Shape;1905;p40"/>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6" name="Google Shape;1906;p40"/>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7" name="Google Shape;1907;p40"/>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8" name="Google Shape;1908;p40"/>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09" name="Google Shape;1909;p40"/>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0" name="Google Shape;1910;p40"/>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1" name="Google Shape;1911;p40"/>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2" name="Google Shape;1912;p40"/>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3" name="Google Shape;1913;p40"/>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4" name="Google Shape;1914;p40"/>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5" name="Google Shape;1915;p40"/>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6" name="Google Shape;1916;p40"/>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7" name="Google Shape;1917;p40"/>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8" name="Google Shape;1918;p40"/>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19" name="Google Shape;1919;p40"/>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0" name="Google Shape;1920;p40"/>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1" name="Google Shape;1921;p40"/>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2" name="Google Shape;1922;p40"/>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3" name="Google Shape;1923;p40"/>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4" name="Google Shape;1924;p40"/>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5" name="Google Shape;1925;p40"/>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6" name="Google Shape;1926;p40"/>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7" name="Google Shape;1927;p40"/>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8" name="Google Shape;1928;p40"/>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29" name="Google Shape;1929;p40"/>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30" name="Google Shape;1930;p40"/>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31" name="Google Shape;1931;p40"/>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32" name="Google Shape;1932;p40"/>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33" name="Google Shape;1933;p40"/>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34" name="Google Shape;1934;p40"/>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35" name="Google Shape;1935;p40"/>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36" name="Google Shape;1936;p40"/>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937" name="Google Shape;1937;p40"/>
          <p:cNvGrpSpPr/>
          <p:nvPr/>
        </p:nvGrpSpPr>
        <p:grpSpPr>
          <a:xfrm>
            <a:off x="6141367" y="907060"/>
            <a:ext cx="667119" cy="676814"/>
            <a:chOff x="6140290" y="3683793"/>
            <a:chExt cx="924115" cy="937546"/>
          </a:xfrm>
        </p:grpSpPr>
        <p:sp>
          <p:nvSpPr>
            <p:cNvPr id="1938" name="Google Shape;1938;p40"/>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939" name="Google Shape;1939;p40"/>
            <p:cNvGrpSpPr/>
            <p:nvPr/>
          </p:nvGrpSpPr>
          <p:grpSpPr>
            <a:xfrm>
              <a:off x="6187944" y="3683793"/>
              <a:ext cx="845799" cy="718796"/>
              <a:chOff x="6187944" y="3683793"/>
              <a:chExt cx="845799" cy="718796"/>
            </a:xfrm>
          </p:grpSpPr>
          <p:sp>
            <p:nvSpPr>
              <p:cNvPr id="1940" name="Google Shape;1940;p40"/>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1" name="Google Shape;1941;p40"/>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2" name="Google Shape;1942;p40"/>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3" name="Google Shape;1943;p40"/>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4" name="Google Shape;1944;p40"/>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5" name="Google Shape;1945;p40"/>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6" name="Google Shape;1946;p40"/>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7" name="Google Shape;1947;p40"/>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8" name="Google Shape;1948;p40"/>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49" name="Google Shape;1949;p40"/>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0" name="Google Shape;1950;p40"/>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1" name="Google Shape;1951;p40"/>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2" name="Google Shape;1952;p40"/>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3" name="Google Shape;1953;p40"/>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4" name="Google Shape;1954;p40"/>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5" name="Google Shape;1955;p40"/>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6" name="Google Shape;1956;p40"/>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7" name="Google Shape;1957;p40"/>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8" name="Google Shape;1958;p40"/>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59" name="Google Shape;1959;p40"/>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0" name="Google Shape;1960;p40"/>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1" name="Google Shape;1961;p40"/>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2" name="Google Shape;1962;p40"/>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3" name="Google Shape;1963;p40"/>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4" name="Google Shape;1964;p40"/>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5" name="Google Shape;1965;p40"/>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6" name="Google Shape;1966;p40"/>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7" name="Google Shape;1967;p40"/>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8" name="Google Shape;1968;p40"/>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69" name="Google Shape;1969;p40"/>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0" name="Google Shape;1970;p40"/>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1" name="Google Shape;1971;p40"/>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2" name="Google Shape;1972;p40"/>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3" name="Google Shape;1973;p40"/>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4" name="Google Shape;1974;p40"/>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5" name="Google Shape;1975;p40"/>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6" name="Google Shape;1976;p40"/>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7" name="Google Shape;1977;p40"/>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8" name="Google Shape;1978;p40"/>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79" name="Google Shape;1979;p40"/>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0" name="Google Shape;1980;p40"/>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1" name="Google Shape;1981;p40"/>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2" name="Google Shape;1982;p40"/>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3" name="Google Shape;1983;p40"/>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4" name="Google Shape;1984;p40"/>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5" name="Google Shape;1985;p40"/>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6" name="Google Shape;1986;p40"/>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7" name="Google Shape;1987;p40"/>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8" name="Google Shape;1988;p40"/>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89" name="Google Shape;1989;p40"/>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90" name="Google Shape;1990;p40"/>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991" name="Google Shape;1991;p40"/>
          <p:cNvGrpSpPr/>
          <p:nvPr/>
        </p:nvGrpSpPr>
        <p:grpSpPr>
          <a:xfrm>
            <a:off x="572959" y="1660257"/>
            <a:ext cx="664198" cy="664198"/>
            <a:chOff x="5128260" y="1776221"/>
            <a:chExt cx="709993" cy="709993"/>
          </a:xfrm>
        </p:grpSpPr>
        <p:sp>
          <p:nvSpPr>
            <p:cNvPr id="1992" name="Google Shape;1992;p40"/>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993" name="Google Shape;1993;p40"/>
            <p:cNvGrpSpPr/>
            <p:nvPr/>
          </p:nvGrpSpPr>
          <p:grpSpPr>
            <a:xfrm>
              <a:off x="5158644" y="1852421"/>
              <a:ext cx="634937" cy="517083"/>
              <a:chOff x="5158644" y="1852421"/>
              <a:chExt cx="634937" cy="517083"/>
            </a:xfrm>
          </p:grpSpPr>
          <p:sp>
            <p:nvSpPr>
              <p:cNvPr id="1994" name="Google Shape;1994;p40"/>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95" name="Google Shape;1995;p40"/>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96" name="Google Shape;1996;p40"/>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97" name="Google Shape;1997;p40"/>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98" name="Google Shape;1998;p40"/>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999" name="Google Shape;1999;p40"/>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0" name="Google Shape;2000;p40"/>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1" name="Google Shape;2001;p40"/>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2" name="Google Shape;2002;p40"/>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3" name="Google Shape;2003;p40"/>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4" name="Google Shape;2004;p40"/>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5" name="Google Shape;2005;p40"/>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6" name="Google Shape;2006;p40"/>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7" name="Google Shape;2007;p40"/>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8" name="Google Shape;2008;p40"/>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09" name="Google Shape;2009;p40"/>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0" name="Google Shape;2010;p40"/>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1" name="Google Shape;2011;p40"/>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2" name="Google Shape;2012;p40"/>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3" name="Google Shape;2013;p40"/>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4" name="Google Shape;2014;p40"/>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5" name="Google Shape;2015;p40"/>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6" name="Google Shape;2016;p40"/>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7" name="Google Shape;2017;p40"/>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8" name="Google Shape;2018;p40"/>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19" name="Google Shape;2019;p40"/>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0" name="Google Shape;2020;p40"/>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1" name="Google Shape;2021;p40"/>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2" name="Google Shape;2022;p40"/>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3" name="Google Shape;2023;p40"/>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4" name="Google Shape;2024;p40"/>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5" name="Google Shape;2025;p40"/>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6" name="Google Shape;2026;p40"/>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7" name="Google Shape;2027;p40"/>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8" name="Google Shape;2028;p40"/>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29" name="Google Shape;2029;p40"/>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0" name="Google Shape;2030;p40"/>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1" name="Google Shape;2031;p40"/>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2" name="Google Shape;2032;p40"/>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3" name="Google Shape;2033;p40"/>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4" name="Google Shape;2034;p40"/>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5" name="Google Shape;2035;p40"/>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6" name="Google Shape;2036;p40"/>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7" name="Google Shape;2037;p40"/>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8" name="Google Shape;2038;p40"/>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39" name="Google Shape;2039;p40"/>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40" name="Google Shape;2040;p40"/>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41" name="Google Shape;2041;p40"/>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42" name="Google Shape;2042;p40"/>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43" name="Google Shape;2043;p40"/>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44" name="Google Shape;2044;p40"/>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41"/>
          <p:cNvSpPr txBox="1">
            <a:spLocks noGrp="1"/>
          </p:cNvSpPr>
          <p:nvPr>
            <p:ph type="title"/>
          </p:nvPr>
        </p:nvSpPr>
        <p:spPr>
          <a:xfrm>
            <a:off x="4616275" y="1195813"/>
            <a:ext cx="3814500" cy="18543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یک تصویر ارزش هزار کلمه است</a:t>
            </a:r>
            <a:endParaRPr dirty="0">
              <a:cs typeface="B Nazanin" panose="00000400000000000000" pitchFamily="2" charset="-78"/>
            </a:endParaRPr>
          </a:p>
        </p:txBody>
      </p:sp>
      <p:sp>
        <p:nvSpPr>
          <p:cNvPr id="2050" name="Google Shape;2050;p41"/>
          <p:cNvSpPr txBox="1">
            <a:spLocks noGrp="1"/>
          </p:cNvSpPr>
          <p:nvPr>
            <p:ph type="subTitle" idx="1"/>
          </p:nvPr>
        </p:nvSpPr>
        <p:spPr>
          <a:xfrm>
            <a:off x="4616275" y="3029688"/>
            <a:ext cx="3814500" cy="9180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anose="00000400000000000000" pitchFamily="2" charset="-78"/>
              </a:rPr>
              <a:t>استفاده از یک تصویر در گزارش موردی، بازنمایی بصری را افزایش می‌دهد و راهی مختصر و تاثیرگذار برای ارائه یافته‌های کلیدی یا نشان دادن جنبه‌های مهم پرونده ارائه می‌دهد.</a:t>
            </a:r>
            <a:endParaRPr dirty="0">
              <a:cs typeface="B Nazanin" panose="00000400000000000000" pitchFamily="2" charset="-78"/>
            </a:endParaRPr>
          </a:p>
        </p:txBody>
      </p:sp>
      <p:pic>
        <p:nvPicPr>
          <p:cNvPr id="2051" name="Google Shape;2051;p41"/>
          <p:cNvPicPr preferRelativeResize="0">
            <a:picLocks noGrp="1"/>
          </p:cNvPicPr>
          <p:nvPr>
            <p:ph type="pic" idx="2"/>
          </p:nvPr>
        </p:nvPicPr>
        <p:blipFill>
          <a:blip r:embed="rId3"/>
          <a:srcRect l="26971" r="26971"/>
          <a:stretch/>
        </p:blipFill>
        <p:spPr>
          <a:xfrm>
            <a:off x="419990" y="499881"/>
            <a:ext cx="3201300" cy="4170300"/>
          </a:xfrm>
          <a:prstGeom prst="rect">
            <a:avLst/>
          </a:prstGeom>
        </p:spPr>
      </p:pic>
      <p:pic>
        <p:nvPicPr>
          <p:cNvPr id="2052" name="Google Shape;2052;p41"/>
          <p:cNvPicPr preferRelativeResize="0"/>
          <p:nvPr/>
        </p:nvPicPr>
        <p:blipFill rotWithShape="1">
          <a:blip r:embed="rId4">
            <a:alphaModFix/>
          </a:blip>
          <a:srcRect l="10907" t="11196" r="13551" b="5863"/>
          <a:stretch/>
        </p:blipFill>
        <p:spPr>
          <a:xfrm rot="8418525">
            <a:off x="2997075" y="-1061590"/>
            <a:ext cx="3884522" cy="2399083"/>
          </a:xfrm>
          <a:prstGeom prst="rect">
            <a:avLst/>
          </a:prstGeom>
          <a:noFill/>
          <a:ln>
            <a:noFill/>
          </a:ln>
        </p:spPr>
      </p:pic>
      <p:grpSp>
        <p:nvGrpSpPr>
          <p:cNvPr id="2053" name="Google Shape;2053;p41"/>
          <p:cNvGrpSpPr/>
          <p:nvPr/>
        </p:nvGrpSpPr>
        <p:grpSpPr>
          <a:xfrm>
            <a:off x="4357892" y="4270172"/>
            <a:ext cx="667119" cy="676814"/>
            <a:chOff x="6140290" y="3683793"/>
            <a:chExt cx="924115" cy="937546"/>
          </a:xfrm>
        </p:grpSpPr>
        <p:sp>
          <p:nvSpPr>
            <p:cNvPr id="2054" name="Google Shape;2054;p41"/>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055" name="Google Shape;2055;p41"/>
            <p:cNvGrpSpPr/>
            <p:nvPr/>
          </p:nvGrpSpPr>
          <p:grpSpPr>
            <a:xfrm>
              <a:off x="6187944" y="3683793"/>
              <a:ext cx="845799" cy="718796"/>
              <a:chOff x="6187944" y="3683793"/>
              <a:chExt cx="845799" cy="718796"/>
            </a:xfrm>
          </p:grpSpPr>
          <p:sp>
            <p:nvSpPr>
              <p:cNvPr id="2056" name="Google Shape;2056;p41"/>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57" name="Google Shape;2057;p41"/>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58" name="Google Shape;2058;p41"/>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59" name="Google Shape;2059;p41"/>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0" name="Google Shape;2060;p41"/>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1" name="Google Shape;2061;p41"/>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2" name="Google Shape;2062;p41"/>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3" name="Google Shape;2063;p41"/>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4" name="Google Shape;2064;p41"/>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5" name="Google Shape;2065;p41"/>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6" name="Google Shape;2066;p41"/>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7" name="Google Shape;2067;p41"/>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8" name="Google Shape;2068;p41"/>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69" name="Google Shape;2069;p41"/>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0" name="Google Shape;2070;p41"/>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1" name="Google Shape;2071;p41"/>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2" name="Google Shape;2072;p41"/>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3" name="Google Shape;2073;p41"/>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4" name="Google Shape;2074;p41"/>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5" name="Google Shape;2075;p41"/>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6" name="Google Shape;2076;p41"/>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7" name="Google Shape;2077;p41"/>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8" name="Google Shape;2078;p41"/>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79" name="Google Shape;2079;p41"/>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0" name="Google Shape;2080;p41"/>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1" name="Google Shape;2081;p41"/>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2" name="Google Shape;2082;p41"/>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3" name="Google Shape;2083;p41"/>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4" name="Google Shape;2084;p41"/>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5" name="Google Shape;2085;p41"/>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6" name="Google Shape;2086;p41"/>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7" name="Google Shape;2087;p41"/>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8" name="Google Shape;2088;p41"/>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89" name="Google Shape;2089;p41"/>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0" name="Google Shape;2090;p41"/>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1" name="Google Shape;2091;p41"/>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2" name="Google Shape;2092;p41"/>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3" name="Google Shape;2093;p41"/>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4" name="Google Shape;2094;p41"/>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5" name="Google Shape;2095;p41"/>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6" name="Google Shape;2096;p41"/>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7" name="Google Shape;2097;p41"/>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8" name="Google Shape;2098;p41"/>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099" name="Google Shape;2099;p41"/>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00" name="Google Shape;2100;p41"/>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01" name="Google Shape;2101;p41"/>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02" name="Google Shape;2102;p41"/>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03" name="Google Shape;2103;p41"/>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04" name="Google Shape;2104;p41"/>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05" name="Google Shape;2105;p41"/>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06" name="Google Shape;2106;p41"/>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2107" name="Google Shape;2107;p41"/>
          <p:cNvGrpSpPr/>
          <p:nvPr/>
        </p:nvGrpSpPr>
        <p:grpSpPr>
          <a:xfrm>
            <a:off x="5864259" y="167782"/>
            <a:ext cx="664198" cy="664198"/>
            <a:chOff x="5128260" y="1776221"/>
            <a:chExt cx="709993" cy="709993"/>
          </a:xfrm>
        </p:grpSpPr>
        <p:sp>
          <p:nvSpPr>
            <p:cNvPr id="2108" name="Google Shape;2108;p41"/>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109" name="Google Shape;2109;p41"/>
            <p:cNvGrpSpPr/>
            <p:nvPr/>
          </p:nvGrpSpPr>
          <p:grpSpPr>
            <a:xfrm>
              <a:off x="5158644" y="1852421"/>
              <a:ext cx="634937" cy="517083"/>
              <a:chOff x="5158644" y="1852421"/>
              <a:chExt cx="634937" cy="517083"/>
            </a:xfrm>
          </p:grpSpPr>
          <p:sp>
            <p:nvSpPr>
              <p:cNvPr id="2110" name="Google Shape;2110;p41"/>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1" name="Google Shape;2111;p41"/>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2" name="Google Shape;2112;p41"/>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3" name="Google Shape;2113;p41"/>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4" name="Google Shape;2114;p41"/>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5" name="Google Shape;2115;p41"/>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6" name="Google Shape;2116;p41"/>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7" name="Google Shape;2117;p41"/>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8" name="Google Shape;2118;p41"/>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19" name="Google Shape;2119;p41"/>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0" name="Google Shape;2120;p41"/>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1" name="Google Shape;2121;p41"/>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2" name="Google Shape;2122;p41"/>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3" name="Google Shape;2123;p41"/>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4" name="Google Shape;2124;p41"/>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5" name="Google Shape;2125;p41"/>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6" name="Google Shape;2126;p41"/>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7" name="Google Shape;2127;p41"/>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8" name="Google Shape;2128;p41"/>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29" name="Google Shape;2129;p41"/>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0" name="Google Shape;2130;p41"/>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1" name="Google Shape;2131;p41"/>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2" name="Google Shape;2132;p41"/>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3" name="Google Shape;2133;p41"/>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4" name="Google Shape;2134;p41"/>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5" name="Google Shape;2135;p41"/>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6" name="Google Shape;2136;p41"/>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7" name="Google Shape;2137;p41"/>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8" name="Google Shape;2138;p41"/>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39" name="Google Shape;2139;p41"/>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0" name="Google Shape;2140;p41"/>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1" name="Google Shape;2141;p41"/>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2" name="Google Shape;2142;p41"/>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3" name="Google Shape;2143;p41"/>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4" name="Google Shape;2144;p41"/>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5" name="Google Shape;2145;p41"/>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6" name="Google Shape;2146;p41"/>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7" name="Google Shape;2147;p41"/>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8" name="Google Shape;2148;p41"/>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49" name="Google Shape;2149;p41"/>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0" name="Google Shape;2150;p41"/>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1" name="Google Shape;2151;p41"/>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2" name="Google Shape;2152;p41"/>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3" name="Google Shape;2153;p41"/>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4" name="Google Shape;2154;p41"/>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5" name="Google Shape;2155;p41"/>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6" name="Google Shape;2156;p41"/>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7" name="Google Shape;2157;p41"/>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8" name="Google Shape;2158;p41"/>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59" name="Google Shape;2159;p41"/>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60" name="Google Shape;2160;p41"/>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2161" name="Google Shape;2161;p41"/>
          <p:cNvGrpSpPr/>
          <p:nvPr/>
        </p:nvGrpSpPr>
        <p:grpSpPr>
          <a:xfrm>
            <a:off x="184208" y="1415804"/>
            <a:ext cx="619519" cy="619472"/>
            <a:chOff x="5907024" y="1207674"/>
            <a:chExt cx="463677" cy="463677"/>
          </a:xfrm>
        </p:grpSpPr>
        <p:sp>
          <p:nvSpPr>
            <p:cNvPr id="2162" name="Google Shape;2162;p41"/>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163" name="Google Shape;2163;p41"/>
            <p:cNvGrpSpPr/>
            <p:nvPr/>
          </p:nvGrpSpPr>
          <p:grpSpPr>
            <a:xfrm>
              <a:off x="5938361" y="1234859"/>
              <a:ext cx="282416" cy="366858"/>
              <a:chOff x="5938361" y="1234859"/>
              <a:chExt cx="282416" cy="366858"/>
            </a:xfrm>
          </p:grpSpPr>
          <p:sp>
            <p:nvSpPr>
              <p:cNvPr id="2164" name="Google Shape;2164;p41"/>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65" name="Google Shape;2165;p41"/>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66" name="Google Shape;2166;p41"/>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67" name="Google Shape;2167;p41"/>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68" name="Google Shape;2168;p41"/>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69" name="Google Shape;2169;p41"/>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0" name="Google Shape;2170;p41"/>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1" name="Google Shape;2171;p41"/>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2" name="Google Shape;2172;p41"/>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3" name="Google Shape;2173;p41"/>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4" name="Google Shape;2174;p41"/>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5" name="Google Shape;2175;p41"/>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6" name="Google Shape;2176;p41"/>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7" name="Google Shape;2177;p41"/>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8" name="Google Shape;2178;p41"/>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79" name="Google Shape;2179;p41"/>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0" name="Google Shape;2180;p41"/>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1" name="Google Shape;2181;p41"/>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2" name="Google Shape;2182;p41"/>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3" name="Google Shape;2183;p41"/>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4" name="Google Shape;2184;p41"/>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5" name="Google Shape;2185;p41"/>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6" name="Google Shape;2186;p41"/>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7" name="Google Shape;2187;p41"/>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8" name="Google Shape;2188;p41"/>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89" name="Google Shape;2189;p41"/>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0" name="Google Shape;2190;p41"/>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1" name="Google Shape;2191;p41"/>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2" name="Google Shape;2192;p41"/>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3" name="Google Shape;2193;p41"/>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4" name="Google Shape;2194;p41"/>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5" name="Google Shape;2195;p41"/>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6" name="Google Shape;2196;p41"/>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7" name="Google Shape;2197;p41"/>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8" name="Google Shape;2198;p41"/>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199" name="Google Shape;2199;p41"/>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0" name="Google Shape;2200;p41"/>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1" name="Google Shape;2201;p41"/>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2" name="Google Shape;2202;p41"/>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3" name="Google Shape;2203;p41"/>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4" name="Google Shape;2204;p41"/>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5" name="Google Shape;2205;p41"/>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6" name="Google Shape;2206;p41"/>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7" name="Google Shape;2207;p41"/>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8" name="Google Shape;2208;p41"/>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09" name="Google Shape;2209;p41"/>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10" name="Google Shape;2210;p41"/>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11" name="Google Shape;2211;p41"/>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12" name="Google Shape;2212;p41"/>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13" name="Google Shape;2213;p41"/>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14" name="Google Shape;2214;p41"/>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8"/>
        <p:cNvGrpSpPr/>
        <p:nvPr/>
      </p:nvGrpSpPr>
      <p:grpSpPr>
        <a:xfrm>
          <a:off x="0" y="0"/>
          <a:ext cx="0" cy="0"/>
          <a:chOff x="0" y="0"/>
          <a:chExt cx="0" cy="0"/>
        </a:xfrm>
      </p:grpSpPr>
      <p:sp>
        <p:nvSpPr>
          <p:cNvPr id="2219" name="Google Shape;2219;p4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این یک نمودار است</a:t>
            </a:r>
            <a:endParaRPr dirty="0">
              <a:cs typeface="B Nazanin" panose="00000400000000000000" pitchFamily="2" charset="-78"/>
            </a:endParaRPr>
          </a:p>
        </p:txBody>
      </p:sp>
      <p:sp>
        <p:nvSpPr>
          <p:cNvPr id="2220" name="Google Shape;2220;p42"/>
          <p:cNvSpPr txBox="1"/>
          <p:nvPr/>
        </p:nvSpPr>
        <p:spPr>
          <a:xfrm>
            <a:off x="853725" y="4346225"/>
            <a:ext cx="7436700" cy="2319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Kumbh Sans"/>
                <a:ea typeface="Kumbh Sans"/>
                <a:cs typeface="B Nazanin" panose="00000400000000000000" pitchFamily="2" charset="-78"/>
                <a:sym typeface="Kumbh Sans"/>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b="1" u="sng" dirty="0">
              <a:solidFill>
                <a:schemeClr val="dk1"/>
              </a:solidFill>
              <a:latin typeface="Kumbh Sans"/>
              <a:ea typeface="Kumbh Sans"/>
              <a:cs typeface="B Nazanin" panose="00000400000000000000" pitchFamily="2" charset="-78"/>
              <a:sym typeface="Kumbh Sans"/>
            </a:endParaRPr>
          </a:p>
        </p:txBody>
      </p:sp>
      <p:sp>
        <p:nvSpPr>
          <p:cNvPr id="2221" name="Google Shape;2221;p42"/>
          <p:cNvSpPr txBox="1"/>
          <p:nvPr/>
        </p:nvSpPr>
        <p:spPr>
          <a:xfrm>
            <a:off x="713225" y="1465300"/>
            <a:ext cx="2339400" cy="817200"/>
          </a:xfrm>
          <a:prstGeom prst="rect">
            <a:avLst/>
          </a:prstGeom>
          <a:noFill/>
          <a:ln>
            <a:noFill/>
          </a:ln>
        </p:spPr>
        <p:txBody>
          <a:bodyPr spcFirstLastPara="1" wrap="square" lIns="91425" tIns="91425" rIns="91425" bIns="91425" anchor="b" anchorCtr="0">
            <a:noAutofit/>
          </a:bodyPr>
          <a:lstStyle/>
          <a:p>
            <a:pPr lvl="0" algn="r" rtl="1"/>
            <a:r>
              <a:rPr lang="fa-IR" sz="2100" dirty="0">
                <a:solidFill>
                  <a:schemeClr val="dk1"/>
                </a:solidFill>
                <a:latin typeface="Arima SemiBold"/>
                <a:ea typeface="Arima SemiBold"/>
                <a:cs typeface="B Nazanin" panose="00000400000000000000" pitchFamily="2" charset="-78"/>
                <a:sym typeface="Arima SemiBold"/>
              </a:rPr>
              <a:t>درک اعداد</a:t>
            </a:r>
            <a:endParaRPr sz="2100" dirty="0">
              <a:solidFill>
                <a:schemeClr val="dk1"/>
              </a:solidFill>
              <a:latin typeface="Arima SemiBold"/>
              <a:ea typeface="Arima SemiBold"/>
              <a:cs typeface="B Nazanin" panose="00000400000000000000" pitchFamily="2" charset="-78"/>
              <a:sym typeface="Arima SemiBold"/>
            </a:endParaRPr>
          </a:p>
        </p:txBody>
      </p:sp>
      <p:sp>
        <p:nvSpPr>
          <p:cNvPr id="2222" name="Google Shape;2222;p42"/>
          <p:cNvSpPr txBox="1"/>
          <p:nvPr/>
        </p:nvSpPr>
        <p:spPr>
          <a:xfrm>
            <a:off x="713225" y="2213100"/>
            <a:ext cx="2733600" cy="18384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1"/>
                </a:solidFill>
                <a:latin typeface="Kumbh Sans"/>
                <a:ea typeface="Kumbh Sans"/>
                <a:cs typeface="B Nazanin" panose="00000400000000000000" pitchFamily="2" charset="-78"/>
                <a:sym typeface="Kumbh Sans"/>
              </a:rPr>
              <a:t>گنجاندن یک نمودار در گزارش موردی شما چندین مزیت دارد. این امکان تجسم واضح و نمایش مختصر روند داده ها، مقایسه ها یا همبستگی ها را فراهم می کند. با ارائه اطلاعات در قالب تصویری، نمودارها خوانندگان را قادر می سازند تا به سرعت یافته های پیچیده را درک و تفسیر کنند</a:t>
            </a:r>
            <a:endParaRPr sz="1200" dirty="0">
              <a:solidFill>
                <a:schemeClr val="dk1"/>
              </a:solidFill>
              <a:latin typeface="Kumbh Sans"/>
              <a:ea typeface="Kumbh Sans"/>
              <a:cs typeface="B Nazanin" panose="00000400000000000000" pitchFamily="2" charset="-78"/>
              <a:sym typeface="Kumbh Sans"/>
            </a:endParaRPr>
          </a:p>
        </p:txBody>
      </p:sp>
      <p:pic>
        <p:nvPicPr>
          <p:cNvPr id="2223" name="Google Shape;2223;p42" title="Gráfico">
            <a:hlinkClick r:id="rId3"/>
          </p:cNvPr>
          <p:cNvPicPr preferRelativeResize="0"/>
          <p:nvPr/>
        </p:nvPicPr>
        <p:blipFill>
          <a:blip r:embed="rId4">
            <a:alphaModFix/>
          </a:blip>
          <a:stretch>
            <a:fillRect/>
          </a:stretch>
        </p:blipFill>
        <p:spPr>
          <a:xfrm>
            <a:off x="3594276" y="1279675"/>
            <a:ext cx="4836498" cy="2990575"/>
          </a:xfrm>
          <a:prstGeom prst="rect">
            <a:avLst/>
          </a:prstGeom>
          <a:noFill/>
          <a:ln>
            <a:noFill/>
          </a:ln>
        </p:spPr>
      </p:pic>
      <p:grpSp>
        <p:nvGrpSpPr>
          <p:cNvPr id="2224" name="Google Shape;2224;p42"/>
          <p:cNvGrpSpPr/>
          <p:nvPr/>
        </p:nvGrpSpPr>
        <p:grpSpPr>
          <a:xfrm>
            <a:off x="625766" y="4194048"/>
            <a:ext cx="524259" cy="524259"/>
            <a:chOff x="5128260" y="1776221"/>
            <a:chExt cx="709993" cy="709993"/>
          </a:xfrm>
        </p:grpSpPr>
        <p:sp>
          <p:nvSpPr>
            <p:cNvPr id="2225" name="Google Shape;2225;p42"/>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226" name="Google Shape;2226;p42"/>
            <p:cNvGrpSpPr/>
            <p:nvPr/>
          </p:nvGrpSpPr>
          <p:grpSpPr>
            <a:xfrm>
              <a:off x="5158644" y="1852421"/>
              <a:ext cx="634937" cy="517083"/>
              <a:chOff x="5158644" y="1852421"/>
              <a:chExt cx="634937" cy="517083"/>
            </a:xfrm>
          </p:grpSpPr>
          <p:sp>
            <p:nvSpPr>
              <p:cNvPr id="2227" name="Google Shape;2227;p42"/>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28" name="Google Shape;2228;p42"/>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29" name="Google Shape;2229;p42"/>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0" name="Google Shape;2230;p42"/>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1" name="Google Shape;2231;p42"/>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2" name="Google Shape;2232;p42"/>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3" name="Google Shape;2233;p42"/>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4" name="Google Shape;2234;p42"/>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5" name="Google Shape;2235;p42"/>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6" name="Google Shape;2236;p42"/>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7" name="Google Shape;2237;p42"/>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8" name="Google Shape;2238;p42"/>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39" name="Google Shape;2239;p42"/>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0" name="Google Shape;2240;p42"/>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1" name="Google Shape;2241;p42"/>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2" name="Google Shape;2242;p42"/>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3" name="Google Shape;2243;p42"/>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4" name="Google Shape;2244;p42"/>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5" name="Google Shape;2245;p42"/>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6" name="Google Shape;2246;p42"/>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7" name="Google Shape;2247;p42"/>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8" name="Google Shape;2248;p42"/>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49" name="Google Shape;2249;p42"/>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0" name="Google Shape;2250;p42"/>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1" name="Google Shape;2251;p42"/>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2" name="Google Shape;2252;p42"/>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3" name="Google Shape;2253;p42"/>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4" name="Google Shape;2254;p42"/>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5" name="Google Shape;2255;p42"/>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6" name="Google Shape;2256;p42"/>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7" name="Google Shape;2257;p42"/>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8" name="Google Shape;2258;p42"/>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59" name="Google Shape;2259;p42"/>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0" name="Google Shape;2260;p42"/>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1" name="Google Shape;2261;p42"/>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2" name="Google Shape;2262;p42"/>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3" name="Google Shape;2263;p42"/>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4" name="Google Shape;2264;p42"/>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5" name="Google Shape;2265;p42"/>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6" name="Google Shape;2266;p42"/>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7" name="Google Shape;2267;p42"/>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8" name="Google Shape;2268;p42"/>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69" name="Google Shape;2269;p42"/>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0" name="Google Shape;2270;p42"/>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1" name="Google Shape;2271;p42"/>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2" name="Google Shape;2272;p42"/>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3" name="Google Shape;2273;p42"/>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4" name="Google Shape;2274;p42"/>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5" name="Google Shape;2275;p42"/>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6" name="Google Shape;2276;p42"/>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77" name="Google Shape;2277;p42"/>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2278" name="Google Shape;2278;p42"/>
          <p:cNvGrpSpPr/>
          <p:nvPr/>
        </p:nvGrpSpPr>
        <p:grpSpPr>
          <a:xfrm>
            <a:off x="8290417" y="876947"/>
            <a:ext cx="667119" cy="676814"/>
            <a:chOff x="6140290" y="3683793"/>
            <a:chExt cx="924115" cy="937546"/>
          </a:xfrm>
        </p:grpSpPr>
        <p:sp>
          <p:nvSpPr>
            <p:cNvPr id="2279" name="Google Shape;2279;p42"/>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280" name="Google Shape;2280;p42"/>
            <p:cNvGrpSpPr/>
            <p:nvPr/>
          </p:nvGrpSpPr>
          <p:grpSpPr>
            <a:xfrm>
              <a:off x="6187944" y="3683793"/>
              <a:ext cx="845799" cy="718796"/>
              <a:chOff x="6187944" y="3683793"/>
              <a:chExt cx="845799" cy="718796"/>
            </a:xfrm>
          </p:grpSpPr>
          <p:sp>
            <p:nvSpPr>
              <p:cNvPr id="2281" name="Google Shape;2281;p42"/>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2" name="Google Shape;2282;p42"/>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3" name="Google Shape;2283;p42"/>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4" name="Google Shape;2284;p42"/>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5" name="Google Shape;2285;p42"/>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6" name="Google Shape;2286;p42"/>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7" name="Google Shape;2287;p42"/>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8" name="Google Shape;2288;p42"/>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89" name="Google Shape;2289;p42"/>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0" name="Google Shape;2290;p42"/>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1" name="Google Shape;2291;p42"/>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2" name="Google Shape;2292;p42"/>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3" name="Google Shape;2293;p42"/>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4" name="Google Shape;2294;p42"/>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5" name="Google Shape;2295;p42"/>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6" name="Google Shape;2296;p42"/>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7" name="Google Shape;2297;p42"/>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8" name="Google Shape;2298;p42"/>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299" name="Google Shape;2299;p42"/>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0" name="Google Shape;2300;p42"/>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1" name="Google Shape;2301;p42"/>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2" name="Google Shape;2302;p42"/>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3" name="Google Shape;2303;p42"/>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4" name="Google Shape;2304;p42"/>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5" name="Google Shape;2305;p42"/>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6" name="Google Shape;2306;p42"/>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7" name="Google Shape;2307;p42"/>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8" name="Google Shape;2308;p42"/>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09" name="Google Shape;2309;p42"/>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0" name="Google Shape;2310;p42"/>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1" name="Google Shape;2311;p42"/>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2" name="Google Shape;2312;p42"/>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3" name="Google Shape;2313;p42"/>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4" name="Google Shape;2314;p42"/>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5" name="Google Shape;2315;p42"/>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6" name="Google Shape;2316;p42"/>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7" name="Google Shape;2317;p42"/>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8" name="Google Shape;2318;p42"/>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19" name="Google Shape;2319;p42"/>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0" name="Google Shape;2320;p42"/>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1" name="Google Shape;2321;p42"/>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2" name="Google Shape;2322;p42"/>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3" name="Google Shape;2323;p42"/>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4" name="Google Shape;2324;p42"/>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5" name="Google Shape;2325;p42"/>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6" name="Google Shape;2326;p42"/>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7" name="Google Shape;2327;p42"/>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8" name="Google Shape;2328;p42"/>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29" name="Google Shape;2329;p42"/>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30" name="Google Shape;2330;p42"/>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31" name="Google Shape;2331;p42"/>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این یک میز است</a:t>
            </a:r>
            <a:endParaRPr b="1" dirty="0">
              <a:latin typeface="Arima"/>
              <a:ea typeface="Arima"/>
              <a:cs typeface="B Nazanin" panose="00000400000000000000" pitchFamily="2" charset="-78"/>
              <a:sym typeface="Arima"/>
            </a:endParaRPr>
          </a:p>
        </p:txBody>
      </p:sp>
      <p:graphicFrame>
        <p:nvGraphicFramePr>
          <p:cNvPr id="2337" name="Google Shape;2337;p43"/>
          <p:cNvGraphicFramePr/>
          <p:nvPr>
            <p:extLst>
              <p:ext uri="{D42A27DB-BD31-4B8C-83A1-F6EECF244321}">
                <p14:modId xmlns:p14="http://schemas.microsoft.com/office/powerpoint/2010/main" val="2143479109"/>
              </p:ext>
            </p:extLst>
          </p:nvPr>
        </p:nvGraphicFramePr>
        <p:xfrm>
          <a:off x="738088" y="1623435"/>
          <a:ext cx="7667825" cy="2473100"/>
        </p:xfrm>
        <a:graphic>
          <a:graphicData uri="http://schemas.openxmlformats.org/drawingml/2006/table">
            <a:tbl>
              <a:tblPr>
                <a:noFill/>
                <a:tableStyleId>{661DFFA7-0AE5-42B2-9A38-1C2FF7134A41}</a:tableStyleId>
              </a:tblPr>
              <a:tblGrid>
                <a:gridCol w="1508700">
                  <a:extLst>
                    <a:ext uri="{9D8B030D-6E8A-4147-A177-3AD203B41FA5}">
                      <a16:colId xmlns:a16="http://schemas.microsoft.com/office/drawing/2014/main" val="20000"/>
                    </a:ext>
                  </a:extLst>
                </a:gridCol>
                <a:gridCol w="1231825">
                  <a:extLst>
                    <a:ext uri="{9D8B030D-6E8A-4147-A177-3AD203B41FA5}">
                      <a16:colId xmlns:a16="http://schemas.microsoft.com/office/drawing/2014/main" val="20001"/>
                    </a:ext>
                  </a:extLst>
                </a:gridCol>
                <a:gridCol w="1231825">
                  <a:extLst>
                    <a:ext uri="{9D8B030D-6E8A-4147-A177-3AD203B41FA5}">
                      <a16:colId xmlns:a16="http://schemas.microsoft.com/office/drawing/2014/main" val="20002"/>
                    </a:ext>
                  </a:extLst>
                </a:gridCol>
                <a:gridCol w="1231825">
                  <a:extLst>
                    <a:ext uri="{9D8B030D-6E8A-4147-A177-3AD203B41FA5}">
                      <a16:colId xmlns:a16="http://schemas.microsoft.com/office/drawing/2014/main" val="20003"/>
                    </a:ext>
                  </a:extLst>
                </a:gridCol>
                <a:gridCol w="1231825">
                  <a:extLst>
                    <a:ext uri="{9D8B030D-6E8A-4147-A177-3AD203B41FA5}">
                      <a16:colId xmlns:a16="http://schemas.microsoft.com/office/drawing/2014/main" val="20004"/>
                    </a:ext>
                  </a:extLst>
                </a:gridCol>
                <a:gridCol w="1231825">
                  <a:extLst>
                    <a:ext uri="{9D8B030D-6E8A-4147-A177-3AD203B41FA5}">
                      <a16:colId xmlns:a16="http://schemas.microsoft.com/office/drawing/2014/main" val="20005"/>
                    </a:ext>
                  </a:extLst>
                </a:gridCol>
              </a:tblGrid>
              <a:tr h="404300">
                <a:tc>
                  <a:txBody>
                    <a:bodyPr/>
                    <a:lstStyle/>
                    <a:p>
                      <a:pPr marL="0" lvl="0" indent="0" algn="r" rtl="1">
                        <a:spcBef>
                          <a:spcPts val="0"/>
                        </a:spcBef>
                        <a:spcAft>
                          <a:spcPts val="0"/>
                        </a:spcAft>
                        <a:buNone/>
                      </a:pPr>
                      <a:endParaRPr sz="1600">
                        <a:solidFill>
                          <a:srgbClr val="4E48AB"/>
                        </a:solidFill>
                        <a:latin typeface="Raleway"/>
                        <a:ea typeface="Raleway"/>
                        <a:cs typeface="B Nazanin" panose="00000400000000000000" pitchFamily="2" charset="-78"/>
                        <a:sym typeface="Raleway"/>
                      </a:endParaRPr>
                    </a:p>
                  </a:txBody>
                  <a:tcPr marL="91425" marR="91425" marT="68575" marB="68575" anchor="ctr">
                    <a:lnL w="19050" cap="flat" cmpd="sng">
                      <a:solidFill>
                        <a:schemeClr val="accent2">
                          <a:alpha val="0"/>
                        </a:schemeClr>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سن</a:t>
                      </a:r>
                      <a:endParaRPr sz="1600" b="1" dirty="0">
                        <a:solidFill>
                          <a:schemeClr val="dk1"/>
                        </a:solidFill>
                        <a:latin typeface="Arima"/>
                        <a:ea typeface="Arima"/>
                        <a:cs typeface="B Nazanin" panose="00000400000000000000" pitchFamily="2" charset="-78"/>
                        <a:sym typeface="Arima"/>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جنسیت</a:t>
                      </a:r>
                      <a:endParaRPr sz="1600" b="1" dirty="0">
                        <a:solidFill>
                          <a:schemeClr val="dk1"/>
                        </a:solidFill>
                        <a:latin typeface="Arima"/>
                        <a:ea typeface="Arima"/>
                        <a:cs typeface="B Nazanin" panose="00000400000000000000" pitchFamily="2" charset="-78"/>
                        <a:sym typeface="Arima"/>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sz="1600" b="1" dirty="0">
                          <a:solidFill>
                            <a:schemeClr val="dk1"/>
                          </a:solidFill>
                          <a:latin typeface="Arima"/>
                          <a:ea typeface="Arima"/>
                          <a:cs typeface="B Nazanin" panose="00000400000000000000" pitchFamily="2" charset="-78"/>
                          <a:sym typeface="Arima"/>
                        </a:rPr>
                        <a:t>تاریخچه م</a:t>
                      </a:r>
                      <a:endParaRPr sz="1600" b="1" dirty="0">
                        <a:solidFill>
                          <a:schemeClr val="dk1"/>
                        </a:solidFill>
                        <a:latin typeface="Arima"/>
                        <a:ea typeface="Arima"/>
                        <a:cs typeface="B Nazanin" panose="00000400000000000000" pitchFamily="2" charset="-78"/>
                        <a:sym typeface="Arima"/>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علائم</a:t>
                      </a:r>
                      <a:endParaRPr sz="1600" b="1" dirty="0">
                        <a:solidFill>
                          <a:schemeClr val="dk1"/>
                        </a:solidFill>
                        <a:latin typeface="Arima"/>
                        <a:ea typeface="Arima"/>
                        <a:cs typeface="B Nazanin" panose="00000400000000000000" pitchFamily="2" charset="-78"/>
                        <a:sym typeface="Arima"/>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تشخیص</a:t>
                      </a:r>
                      <a:endParaRPr sz="1600" b="1" dirty="0">
                        <a:solidFill>
                          <a:schemeClr val="dk1"/>
                        </a:solidFill>
                        <a:latin typeface="Arima"/>
                        <a:ea typeface="Arima"/>
                        <a:cs typeface="B Nazanin" panose="00000400000000000000" pitchFamily="2" charset="-78"/>
                        <a:sym typeface="Arima"/>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344800">
                <a:tc>
                  <a:txBody>
                    <a:bodyPr/>
                    <a:lstStyle/>
                    <a:p>
                      <a:pPr marL="0" lvl="0" indent="0" algn="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بیمار 1</a:t>
                      </a:r>
                      <a:endParaRPr sz="1600" b="1" dirty="0">
                        <a:solidFill>
                          <a:schemeClr val="dk1"/>
                        </a:solidFill>
                        <a:latin typeface="Arima"/>
                        <a:ea typeface="Arima"/>
                        <a:cs typeface="B Nazanin" panose="00000400000000000000" pitchFamily="2" charset="-78"/>
                        <a:sym typeface="Arima"/>
                      </a:endParaRPr>
                    </a:p>
                  </a:txBody>
                  <a:tcPr marL="91425" marR="91425"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Kumbh Sans"/>
                          <a:ea typeface="Kumbh Sans"/>
                          <a:cs typeface="B Nazanin" panose="00000400000000000000" pitchFamily="2" charset="-78"/>
                          <a:sym typeface="Kumbh Sans"/>
                        </a:rPr>
                        <a:t>45</a:t>
                      </a:r>
                      <a:endParaRPr sz="120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نر</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فشار خون</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علامت</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تشخیص</a:t>
                      </a:r>
                      <a:r>
                        <a:rPr lang="en" sz="1200" dirty="0">
                          <a:solidFill>
                            <a:schemeClr val="dk1"/>
                          </a:solidFill>
                          <a:latin typeface="Kumbh Sans"/>
                          <a:ea typeface="Kumbh Sans"/>
                          <a:cs typeface="B Nazanin" panose="00000400000000000000" pitchFamily="2" charset="-78"/>
                          <a:sym typeface="Kumbh Sans"/>
                        </a:rPr>
                        <a:t> 1</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344800">
                <a:tc>
                  <a:txBody>
                    <a:bodyPr/>
                    <a:lstStyle/>
                    <a:p>
                      <a:pPr marL="0" lvl="0" indent="0" algn="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بیمار 2</a:t>
                      </a:r>
                      <a:endParaRPr sz="1600" b="1" dirty="0">
                        <a:solidFill>
                          <a:schemeClr val="dk1"/>
                        </a:solidFill>
                        <a:latin typeface="Arima"/>
                        <a:ea typeface="Arima"/>
                        <a:cs typeface="B Nazanin" panose="00000400000000000000" pitchFamily="2" charset="-78"/>
                        <a:sym typeface="Arima"/>
                      </a:endParaRPr>
                    </a:p>
                  </a:txBody>
                  <a:tcPr marL="91425" marR="91425"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Kumbh Sans"/>
                          <a:ea typeface="Kumbh Sans"/>
                          <a:cs typeface="B Nazanin" panose="00000400000000000000" pitchFamily="2" charset="-78"/>
                          <a:sym typeface="Kumbh Sans"/>
                        </a:rPr>
                        <a:t>32</a:t>
                      </a:r>
                      <a:endParaRPr sz="120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مونث</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آسم</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بیمار 1</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تشخیص</a:t>
                      </a:r>
                      <a:r>
                        <a:rPr lang="en" sz="1200" dirty="0">
                          <a:solidFill>
                            <a:schemeClr val="dk1"/>
                          </a:solidFill>
                          <a:latin typeface="Kumbh Sans"/>
                          <a:ea typeface="Kumbh Sans"/>
                          <a:cs typeface="B Nazanin" panose="00000400000000000000" pitchFamily="2" charset="-78"/>
                          <a:sym typeface="Kumbh Sans"/>
                        </a:rPr>
                        <a:t> 2</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344800">
                <a:tc>
                  <a:txBody>
                    <a:bodyPr/>
                    <a:lstStyle/>
                    <a:p>
                      <a:pPr marL="0" lvl="0" indent="0" algn="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بیمار</a:t>
                      </a:r>
                      <a:r>
                        <a:rPr lang="en" sz="1600" b="1" dirty="0">
                          <a:solidFill>
                            <a:schemeClr val="dk1"/>
                          </a:solidFill>
                          <a:latin typeface="Arima"/>
                          <a:ea typeface="Arima"/>
                          <a:cs typeface="B Nazanin" panose="00000400000000000000" pitchFamily="2" charset="-78"/>
                          <a:sym typeface="Arima"/>
                        </a:rPr>
                        <a:t> 3</a:t>
                      </a:r>
                      <a:endParaRPr sz="1600" b="1" dirty="0">
                        <a:solidFill>
                          <a:schemeClr val="dk1"/>
                        </a:solidFill>
                        <a:latin typeface="Arima"/>
                        <a:ea typeface="Arima"/>
                        <a:cs typeface="B Nazanin" panose="00000400000000000000" pitchFamily="2" charset="-78"/>
                        <a:sym typeface="Arima"/>
                      </a:endParaRPr>
                    </a:p>
                  </a:txBody>
                  <a:tcPr marL="91425" marR="91425"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Kumbh Sans"/>
                          <a:ea typeface="Kumbh Sans"/>
                          <a:cs typeface="B Nazanin" panose="00000400000000000000" pitchFamily="2" charset="-78"/>
                          <a:sym typeface="Kumbh Sans"/>
                        </a:rPr>
                        <a:t>60</a:t>
                      </a:r>
                      <a:endParaRPr sz="120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نر</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دیابت</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علامت</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تشخیص</a:t>
                      </a:r>
                      <a:r>
                        <a:rPr lang="en" sz="1200" dirty="0">
                          <a:solidFill>
                            <a:schemeClr val="dk1"/>
                          </a:solidFill>
                          <a:latin typeface="Kumbh Sans"/>
                          <a:ea typeface="Kumbh Sans"/>
                          <a:cs typeface="B Nazanin" panose="00000400000000000000" pitchFamily="2" charset="-78"/>
                          <a:sym typeface="Kumbh Sans"/>
                        </a:rPr>
                        <a:t> 3</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r h="344800">
                <a:tc>
                  <a:txBody>
                    <a:bodyPr/>
                    <a:lstStyle/>
                    <a:p>
                      <a:pPr marL="0" lvl="0" indent="0" algn="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بیمار</a:t>
                      </a:r>
                      <a:r>
                        <a:rPr lang="en" sz="1600" b="1" dirty="0">
                          <a:solidFill>
                            <a:schemeClr val="dk1"/>
                          </a:solidFill>
                          <a:latin typeface="Arima"/>
                          <a:ea typeface="Arima"/>
                          <a:cs typeface="B Nazanin" panose="00000400000000000000" pitchFamily="2" charset="-78"/>
                          <a:sym typeface="Arima"/>
                        </a:rPr>
                        <a:t> 4</a:t>
                      </a:r>
                      <a:endParaRPr sz="1600" b="1" dirty="0">
                        <a:solidFill>
                          <a:schemeClr val="dk1"/>
                        </a:solidFill>
                        <a:latin typeface="Arima"/>
                        <a:ea typeface="Arima"/>
                        <a:cs typeface="B Nazanin" panose="00000400000000000000" pitchFamily="2" charset="-78"/>
                        <a:sym typeface="Arima"/>
                      </a:endParaRPr>
                    </a:p>
                  </a:txBody>
                  <a:tcPr marL="91425" marR="91425"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Kumbh Sans"/>
                          <a:ea typeface="Kumbh Sans"/>
                          <a:cs typeface="B Nazanin" panose="00000400000000000000" pitchFamily="2" charset="-78"/>
                          <a:sym typeface="Kumbh Sans"/>
                        </a:rPr>
                        <a:t>50</a:t>
                      </a:r>
                      <a:endParaRPr sz="120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مونث</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هیچ یک</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علامت</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تشخیص</a:t>
                      </a:r>
                      <a:r>
                        <a:rPr lang="en" sz="1200" dirty="0">
                          <a:solidFill>
                            <a:schemeClr val="dk1"/>
                          </a:solidFill>
                          <a:latin typeface="Kumbh Sans"/>
                          <a:ea typeface="Kumbh Sans"/>
                          <a:cs typeface="B Nazanin" panose="00000400000000000000" pitchFamily="2" charset="-78"/>
                          <a:sym typeface="Kumbh Sans"/>
                        </a:rPr>
                        <a:t> 4</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4"/>
                  </a:ext>
                </a:extLst>
              </a:tr>
              <a:tr h="344800">
                <a:tc>
                  <a:txBody>
                    <a:bodyPr/>
                    <a:lstStyle/>
                    <a:p>
                      <a:pPr marL="0" lvl="0" indent="0" algn="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بیمار</a:t>
                      </a:r>
                      <a:r>
                        <a:rPr lang="en" sz="1600" b="1" dirty="0">
                          <a:solidFill>
                            <a:schemeClr val="dk1"/>
                          </a:solidFill>
                          <a:latin typeface="Arima"/>
                          <a:ea typeface="Arima"/>
                          <a:cs typeface="B Nazanin" panose="00000400000000000000" pitchFamily="2" charset="-78"/>
                          <a:sym typeface="Arima"/>
                        </a:rPr>
                        <a:t> 5</a:t>
                      </a:r>
                      <a:endParaRPr sz="1600" b="1" dirty="0">
                        <a:solidFill>
                          <a:schemeClr val="dk1"/>
                        </a:solidFill>
                        <a:latin typeface="Arima"/>
                        <a:ea typeface="Arima"/>
                        <a:cs typeface="B Nazanin" panose="00000400000000000000" pitchFamily="2" charset="-78"/>
                        <a:sym typeface="Arima"/>
                      </a:endParaRPr>
                    </a:p>
                  </a:txBody>
                  <a:tcPr marL="91425" marR="91425"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Kumbh Sans"/>
                          <a:ea typeface="Kumbh Sans"/>
                          <a:cs typeface="B Nazanin" panose="00000400000000000000" pitchFamily="2" charset="-78"/>
                          <a:sym typeface="Kumbh Sans"/>
                        </a:rPr>
                        <a:t>28</a:t>
                      </a:r>
                      <a:endParaRPr sz="120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نر</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هیچ یک</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علامت</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تشخیص</a:t>
                      </a:r>
                      <a:r>
                        <a:rPr lang="en" sz="1200" dirty="0">
                          <a:solidFill>
                            <a:schemeClr val="dk1"/>
                          </a:solidFill>
                          <a:latin typeface="Kumbh Sans"/>
                          <a:ea typeface="Kumbh Sans"/>
                          <a:cs typeface="B Nazanin" panose="00000400000000000000" pitchFamily="2" charset="-78"/>
                          <a:sym typeface="Kumbh Sans"/>
                        </a:rPr>
                        <a:t> 5</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5"/>
                  </a:ext>
                </a:extLst>
              </a:tr>
              <a:tr h="344800">
                <a:tc>
                  <a:txBody>
                    <a:bodyPr/>
                    <a:lstStyle/>
                    <a:p>
                      <a:pPr marL="0" lvl="0" indent="0" algn="r" rtl="1">
                        <a:spcBef>
                          <a:spcPts val="0"/>
                        </a:spcBef>
                        <a:spcAft>
                          <a:spcPts val="0"/>
                        </a:spcAft>
                        <a:buNone/>
                      </a:pPr>
                      <a:r>
                        <a:rPr lang="fa-IR" sz="1600" b="1" dirty="0">
                          <a:solidFill>
                            <a:schemeClr val="dk1"/>
                          </a:solidFill>
                          <a:latin typeface="Arima"/>
                          <a:ea typeface="Arima"/>
                          <a:cs typeface="B Nazanin" panose="00000400000000000000" pitchFamily="2" charset="-78"/>
                          <a:sym typeface="Arima"/>
                        </a:rPr>
                        <a:t>بیمار</a:t>
                      </a:r>
                      <a:r>
                        <a:rPr lang="en" sz="1600" b="1" dirty="0">
                          <a:solidFill>
                            <a:schemeClr val="dk1"/>
                          </a:solidFill>
                          <a:latin typeface="Arima"/>
                          <a:ea typeface="Arima"/>
                          <a:cs typeface="B Nazanin" panose="00000400000000000000" pitchFamily="2" charset="-78"/>
                          <a:sym typeface="Arima"/>
                        </a:rPr>
                        <a:t> 6</a:t>
                      </a:r>
                      <a:endParaRPr sz="1600" b="1" dirty="0">
                        <a:solidFill>
                          <a:schemeClr val="dk1"/>
                        </a:solidFill>
                        <a:latin typeface="Arima"/>
                        <a:ea typeface="Arima"/>
                        <a:cs typeface="B Nazanin" panose="00000400000000000000" pitchFamily="2" charset="-78"/>
                        <a:sym typeface="Arima"/>
                      </a:endParaRPr>
                    </a:p>
                  </a:txBody>
                  <a:tcPr marL="91425" marR="91425"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Kumbh Sans"/>
                          <a:ea typeface="Kumbh Sans"/>
                          <a:cs typeface="B Nazanin" panose="00000400000000000000" pitchFamily="2" charset="-78"/>
                          <a:sym typeface="Kumbh Sans"/>
                        </a:rPr>
                        <a:t>70</a:t>
                      </a:r>
                      <a:endParaRPr sz="120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مونث</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آرتروز</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علامت</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تشخیص</a:t>
                      </a:r>
                      <a:r>
                        <a:rPr lang="en" sz="1200" dirty="0">
                          <a:solidFill>
                            <a:schemeClr val="dk1"/>
                          </a:solidFill>
                          <a:latin typeface="Kumbh Sans"/>
                          <a:ea typeface="Kumbh Sans"/>
                          <a:cs typeface="B Nazanin" panose="00000400000000000000" pitchFamily="2" charset="-78"/>
                          <a:sym typeface="Kumbh Sans"/>
                        </a:rPr>
                        <a:t> 6</a:t>
                      </a:r>
                      <a:endParaRPr sz="1200" dirty="0">
                        <a:solidFill>
                          <a:schemeClr val="dk1"/>
                        </a:solidFill>
                        <a:latin typeface="Kumbh Sans"/>
                        <a:ea typeface="Kumbh Sans"/>
                        <a:cs typeface="B Nazanin" panose="00000400000000000000" pitchFamily="2" charset="-78"/>
                        <a:sym typeface="Kumbh Sans"/>
                      </a:endParaRPr>
                    </a:p>
                  </a:txBody>
                  <a:tcPr marL="0" marR="0" marT="0" marB="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338" name="Google Shape;2338;p43"/>
          <p:cNvPicPr preferRelativeResize="0"/>
          <p:nvPr/>
        </p:nvPicPr>
        <p:blipFill rotWithShape="1">
          <a:blip r:embed="rId3">
            <a:alphaModFix/>
          </a:blip>
          <a:srcRect l="10907" t="11196" r="13551" b="5863"/>
          <a:stretch/>
        </p:blipFill>
        <p:spPr>
          <a:xfrm rot="8418510">
            <a:off x="-1502747" y="458732"/>
            <a:ext cx="2966092" cy="1831861"/>
          </a:xfrm>
          <a:prstGeom prst="rect">
            <a:avLst/>
          </a:prstGeom>
          <a:noFill/>
          <a:ln>
            <a:noFill/>
          </a:ln>
        </p:spPr>
      </p:pic>
      <p:grpSp>
        <p:nvGrpSpPr>
          <p:cNvPr id="2339" name="Google Shape;2339;p43"/>
          <p:cNvGrpSpPr/>
          <p:nvPr/>
        </p:nvGrpSpPr>
        <p:grpSpPr>
          <a:xfrm>
            <a:off x="989583" y="1017729"/>
            <a:ext cx="619519" cy="619472"/>
            <a:chOff x="5907024" y="1207674"/>
            <a:chExt cx="463677" cy="463677"/>
          </a:xfrm>
        </p:grpSpPr>
        <p:sp>
          <p:nvSpPr>
            <p:cNvPr id="2340" name="Google Shape;2340;p43"/>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341" name="Google Shape;2341;p43"/>
            <p:cNvGrpSpPr/>
            <p:nvPr/>
          </p:nvGrpSpPr>
          <p:grpSpPr>
            <a:xfrm>
              <a:off x="5938361" y="1234859"/>
              <a:ext cx="282416" cy="366858"/>
              <a:chOff x="5938361" y="1234859"/>
              <a:chExt cx="282416" cy="366858"/>
            </a:xfrm>
          </p:grpSpPr>
          <p:sp>
            <p:nvSpPr>
              <p:cNvPr id="2342" name="Google Shape;2342;p43"/>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43" name="Google Shape;2343;p43"/>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44" name="Google Shape;2344;p43"/>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45" name="Google Shape;2345;p43"/>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46" name="Google Shape;2346;p43"/>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47" name="Google Shape;2347;p43"/>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48" name="Google Shape;2348;p43"/>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49" name="Google Shape;2349;p43"/>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0" name="Google Shape;2350;p43"/>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1" name="Google Shape;2351;p43"/>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2" name="Google Shape;2352;p43"/>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3" name="Google Shape;2353;p43"/>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4" name="Google Shape;2354;p43"/>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5" name="Google Shape;2355;p43"/>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6" name="Google Shape;2356;p43"/>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7" name="Google Shape;2357;p43"/>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8" name="Google Shape;2358;p43"/>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59" name="Google Shape;2359;p43"/>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0" name="Google Shape;2360;p43"/>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1" name="Google Shape;2361;p43"/>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2" name="Google Shape;2362;p43"/>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3" name="Google Shape;2363;p43"/>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4" name="Google Shape;2364;p43"/>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5" name="Google Shape;2365;p43"/>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6" name="Google Shape;2366;p43"/>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7" name="Google Shape;2367;p43"/>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8" name="Google Shape;2368;p43"/>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69" name="Google Shape;2369;p43"/>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0" name="Google Shape;2370;p43"/>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1" name="Google Shape;2371;p43"/>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2" name="Google Shape;2372;p43"/>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3" name="Google Shape;2373;p43"/>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4" name="Google Shape;2374;p43"/>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5" name="Google Shape;2375;p43"/>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6" name="Google Shape;2376;p43"/>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7" name="Google Shape;2377;p43"/>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8" name="Google Shape;2378;p43"/>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79" name="Google Shape;2379;p43"/>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0" name="Google Shape;2380;p43"/>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1" name="Google Shape;2381;p43"/>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2" name="Google Shape;2382;p43"/>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3" name="Google Shape;2383;p43"/>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4" name="Google Shape;2384;p43"/>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5" name="Google Shape;2385;p43"/>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6" name="Google Shape;2386;p43"/>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7" name="Google Shape;2387;p43"/>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8" name="Google Shape;2388;p43"/>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89" name="Google Shape;2389;p43"/>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90" name="Google Shape;2390;p43"/>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91" name="Google Shape;2391;p43"/>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92" name="Google Shape;2392;p43"/>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2393" name="Google Shape;2393;p43"/>
          <p:cNvGrpSpPr/>
          <p:nvPr/>
        </p:nvGrpSpPr>
        <p:grpSpPr>
          <a:xfrm>
            <a:off x="5866259" y="4300957"/>
            <a:ext cx="664198" cy="664198"/>
            <a:chOff x="5128260" y="1776221"/>
            <a:chExt cx="709993" cy="709993"/>
          </a:xfrm>
        </p:grpSpPr>
        <p:sp>
          <p:nvSpPr>
            <p:cNvPr id="2394" name="Google Shape;2394;p43"/>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395" name="Google Shape;2395;p43"/>
            <p:cNvGrpSpPr/>
            <p:nvPr/>
          </p:nvGrpSpPr>
          <p:grpSpPr>
            <a:xfrm>
              <a:off x="5158644" y="1852421"/>
              <a:ext cx="634937" cy="517083"/>
              <a:chOff x="5158644" y="1852421"/>
              <a:chExt cx="634937" cy="517083"/>
            </a:xfrm>
          </p:grpSpPr>
          <p:sp>
            <p:nvSpPr>
              <p:cNvPr id="2396" name="Google Shape;2396;p43"/>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97" name="Google Shape;2397;p43"/>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98" name="Google Shape;2398;p43"/>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399" name="Google Shape;2399;p43"/>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0" name="Google Shape;2400;p43"/>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1" name="Google Shape;2401;p43"/>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2" name="Google Shape;2402;p43"/>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3" name="Google Shape;2403;p43"/>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4" name="Google Shape;2404;p43"/>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5" name="Google Shape;2405;p43"/>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6" name="Google Shape;2406;p43"/>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7" name="Google Shape;2407;p43"/>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8" name="Google Shape;2408;p43"/>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09" name="Google Shape;2409;p43"/>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0" name="Google Shape;2410;p43"/>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1" name="Google Shape;2411;p43"/>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2" name="Google Shape;2412;p43"/>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3" name="Google Shape;2413;p43"/>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4" name="Google Shape;2414;p43"/>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5" name="Google Shape;2415;p43"/>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6" name="Google Shape;2416;p43"/>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7" name="Google Shape;2417;p43"/>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8" name="Google Shape;2418;p43"/>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19" name="Google Shape;2419;p43"/>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0" name="Google Shape;2420;p43"/>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1" name="Google Shape;2421;p43"/>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2" name="Google Shape;2422;p43"/>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3" name="Google Shape;2423;p43"/>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4" name="Google Shape;2424;p43"/>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5" name="Google Shape;2425;p43"/>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6" name="Google Shape;2426;p43"/>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7" name="Google Shape;2427;p43"/>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8" name="Google Shape;2428;p43"/>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29" name="Google Shape;2429;p43"/>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0" name="Google Shape;2430;p43"/>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1" name="Google Shape;2431;p43"/>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2" name="Google Shape;2432;p43"/>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3" name="Google Shape;2433;p43"/>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4" name="Google Shape;2434;p43"/>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5" name="Google Shape;2435;p43"/>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6" name="Google Shape;2436;p43"/>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7" name="Google Shape;2437;p43"/>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8" name="Google Shape;2438;p43"/>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39" name="Google Shape;2439;p43"/>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40" name="Google Shape;2440;p43"/>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41" name="Google Shape;2441;p43"/>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42" name="Google Shape;2442;p43"/>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43" name="Google Shape;2443;p43"/>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44" name="Google Shape;2444;p43"/>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45" name="Google Shape;2445;p43"/>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446" name="Google Shape;2446;p43"/>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pic>
        <p:nvPicPr>
          <p:cNvPr id="2447" name="Google Shape;2447;p43"/>
          <p:cNvPicPr preferRelativeResize="0"/>
          <p:nvPr/>
        </p:nvPicPr>
        <p:blipFill rotWithShape="1">
          <a:blip r:embed="rId3">
            <a:alphaModFix/>
          </a:blip>
          <a:srcRect l="10907" t="11196" r="13551" b="5863"/>
          <a:stretch/>
        </p:blipFill>
        <p:spPr>
          <a:xfrm rot="676828">
            <a:off x="7425901" y="-243654"/>
            <a:ext cx="3884525" cy="2399083"/>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1"/>
        <p:cNvGrpSpPr/>
        <p:nvPr/>
      </p:nvGrpSpPr>
      <p:grpSpPr>
        <a:xfrm>
          <a:off x="0" y="0"/>
          <a:ext cx="0" cy="0"/>
          <a:chOff x="0" y="0"/>
          <a:chExt cx="0" cy="0"/>
        </a:xfrm>
      </p:grpSpPr>
      <p:grpSp>
        <p:nvGrpSpPr>
          <p:cNvPr id="2452" name="Google Shape;2452;p44"/>
          <p:cNvGrpSpPr/>
          <p:nvPr/>
        </p:nvGrpSpPr>
        <p:grpSpPr>
          <a:xfrm>
            <a:off x="6975275" y="3272350"/>
            <a:ext cx="328800" cy="328800"/>
            <a:chOff x="1454925" y="1437975"/>
            <a:chExt cx="328800" cy="328800"/>
          </a:xfrm>
        </p:grpSpPr>
        <p:sp>
          <p:nvSpPr>
            <p:cNvPr id="2453" name="Google Shape;2453;p44"/>
            <p:cNvSpPr/>
            <p:nvPr/>
          </p:nvSpPr>
          <p:spPr>
            <a:xfrm>
              <a:off x="1454925" y="1437975"/>
              <a:ext cx="328800" cy="32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54" name="Google Shape;2454;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455" name="Google Shape;2455;p44"/>
          <p:cNvGrpSpPr/>
          <p:nvPr/>
        </p:nvGrpSpPr>
        <p:grpSpPr>
          <a:xfrm>
            <a:off x="5163775" y="3272350"/>
            <a:ext cx="328800" cy="328800"/>
            <a:chOff x="1454925" y="1437975"/>
            <a:chExt cx="328800" cy="328800"/>
          </a:xfrm>
        </p:grpSpPr>
        <p:sp>
          <p:nvSpPr>
            <p:cNvPr id="2456" name="Google Shape;2456;p44"/>
            <p:cNvSpPr/>
            <p:nvPr/>
          </p:nvSpPr>
          <p:spPr>
            <a:xfrm>
              <a:off x="1454925" y="1437975"/>
              <a:ext cx="328800" cy="32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57" name="Google Shape;2457;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458" name="Google Shape;2458;p44"/>
          <p:cNvGrpSpPr/>
          <p:nvPr/>
        </p:nvGrpSpPr>
        <p:grpSpPr>
          <a:xfrm>
            <a:off x="3352275" y="3272350"/>
            <a:ext cx="328800" cy="328800"/>
            <a:chOff x="1454925" y="1437975"/>
            <a:chExt cx="328800" cy="328800"/>
          </a:xfrm>
        </p:grpSpPr>
        <p:sp>
          <p:nvSpPr>
            <p:cNvPr id="2459" name="Google Shape;2459;p44"/>
            <p:cNvSpPr/>
            <p:nvPr/>
          </p:nvSpPr>
          <p:spPr>
            <a:xfrm>
              <a:off x="1454925" y="1437975"/>
              <a:ext cx="328800" cy="328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60" name="Google Shape;2460;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461" name="Google Shape;2461;p44"/>
          <p:cNvGrpSpPr/>
          <p:nvPr/>
        </p:nvGrpSpPr>
        <p:grpSpPr>
          <a:xfrm>
            <a:off x="1540775" y="3272350"/>
            <a:ext cx="328800" cy="328800"/>
            <a:chOff x="1454925" y="1437975"/>
            <a:chExt cx="328800" cy="328800"/>
          </a:xfrm>
        </p:grpSpPr>
        <p:sp>
          <p:nvSpPr>
            <p:cNvPr id="2462" name="Google Shape;2462;p44"/>
            <p:cNvSpPr/>
            <p:nvPr/>
          </p:nvSpPr>
          <p:spPr>
            <a:xfrm>
              <a:off x="1454925" y="1437975"/>
              <a:ext cx="328800" cy="32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63" name="Google Shape;2463;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464" name="Google Shape;2464;p44"/>
          <p:cNvGrpSpPr/>
          <p:nvPr/>
        </p:nvGrpSpPr>
        <p:grpSpPr>
          <a:xfrm>
            <a:off x="6975275" y="1437900"/>
            <a:ext cx="328800" cy="328800"/>
            <a:chOff x="1454925" y="1437975"/>
            <a:chExt cx="328800" cy="328800"/>
          </a:xfrm>
        </p:grpSpPr>
        <p:sp>
          <p:nvSpPr>
            <p:cNvPr id="2465" name="Google Shape;2465;p44"/>
            <p:cNvSpPr/>
            <p:nvPr/>
          </p:nvSpPr>
          <p:spPr>
            <a:xfrm>
              <a:off x="1454925" y="1437975"/>
              <a:ext cx="328800" cy="32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66" name="Google Shape;2466;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467" name="Google Shape;2467;p44"/>
          <p:cNvGrpSpPr/>
          <p:nvPr/>
        </p:nvGrpSpPr>
        <p:grpSpPr>
          <a:xfrm>
            <a:off x="5163775" y="1437975"/>
            <a:ext cx="328800" cy="328800"/>
            <a:chOff x="1454925" y="1437975"/>
            <a:chExt cx="328800" cy="328800"/>
          </a:xfrm>
        </p:grpSpPr>
        <p:sp>
          <p:nvSpPr>
            <p:cNvPr id="2468" name="Google Shape;2468;p44"/>
            <p:cNvSpPr/>
            <p:nvPr/>
          </p:nvSpPr>
          <p:spPr>
            <a:xfrm>
              <a:off x="1454925" y="1437975"/>
              <a:ext cx="328800" cy="328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69" name="Google Shape;2469;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470" name="Google Shape;2470;p44"/>
          <p:cNvGrpSpPr/>
          <p:nvPr/>
        </p:nvGrpSpPr>
        <p:grpSpPr>
          <a:xfrm>
            <a:off x="3352275" y="1437975"/>
            <a:ext cx="328800" cy="328800"/>
            <a:chOff x="1454925" y="1437975"/>
            <a:chExt cx="328800" cy="328800"/>
          </a:xfrm>
        </p:grpSpPr>
        <p:sp>
          <p:nvSpPr>
            <p:cNvPr id="2471" name="Google Shape;2471;p44"/>
            <p:cNvSpPr/>
            <p:nvPr/>
          </p:nvSpPr>
          <p:spPr>
            <a:xfrm>
              <a:off x="1454925" y="1437975"/>
              <a:ext cx="328800" cy="32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72" name="Google Shape;2472;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2473" name="Google Shape;2473;p4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نقاط عطف رسیده است</a:t>
            </a:r>
            <a:endParaRPr dirty="0">
              <a:cs typeface="B Nazanin" panose="00000400000000000000" pitchFamily="2" charset="-78"/>
            </a:endParaRPr>
          </a:p>
        </p:txBody>
      </p:sp>
      <p:sp>
        <p:nvSpPr>
          <p:cNvPr id="2474" name="Google Shape;2474;p44"/>
          <p:cNvSpPr txBox="1"/>
          <p:nvPr/>
        </p:nvSpPr>
        <p:spPr>
          <a:xfrm flipH="1">
            <a:off x="799025" y="209162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ارائه اولیه با شکایت اصلی</a:t>
            </a:r>
            <a:endParaRPr sz="1200" dirty="0">
              <a:solidFill>
                <a:schemeClr val="dk1"/>
              </a:solidFill>
              <a:latin typeface="Kumbh Sans"/>
              <a:ea typeface="Kumbh Sans"/>
              <a:cs typeface="B Nazanin" panose="00000400000000000000" pitchFamily="2" charset="-78"/>
              <a:sym typeface="Kumbh Sans"/>
            </a:endParaRPr>
          </a:p>
        </p:txBody>
      </p:sp>
      <p:sp>
        <p:nvSpPr>
          <p:cNvPr id="2475" name="Google Shape;2475;p44"/>
          <p:cNvSpPr txBox="1"/>
          <p:nvPr/>
        </p:nvSpPr>
        <p:spPr>
          <a:xfrm flipH="1">
            <a:off x="2610525" y="209162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ارزیابی و بررسی های تشخیصی</a:t>
            </a:r>
            <a:endParaRPr sz="1200" dirty="0">
              <a:solidFill>
                <a:schemeClr val="dk1"/>
              </a:solidFill>
              <a:latin typeface="Kumbh Sans"/>
              <a:ea typeface="Kumbh Sans"/>
              <a:cs typeface="B Nazanin" panose="00000400000000000000" pitchFamily="2" charset="-78"/>
              <a:sym typeface="Kumbh Sans"/>
            </a:endParaRPr>
          </a:p>
        </p:txBody>
      </p:sp>
      <p:sp>
        <p:nvSpPr>
          <p:cNvPr id="2476" name="Google Shape;2476;p44"/>
          <p:cNvSpPr txBox="1"/>
          <p:nvPr/>
        </p:nvSpPr>
        <p:spPr>
          <a:xfrm flipH="1">
            <a:off x="4422025" y="209162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تایید از</a:t>
            </a:r>
          </a:p>
          <a:p>
            <a:pPr lvl="0" algn="ctr"/>
            <a:r>
              <a:rPr lang="fa-IR" sz="1200" dirty="0">
                <a:solidFill>
                  <a:schemeClr val="dk1"/>
                </a:solidFill>
                <a:latin typeface="Kumbh Sans"/>
                <a:ea typeface="Kumbh Sans"/>
                <a:cs typeface="B Nazanin" panose="00000400000000000000" pitchFamily="2" charset="-78"/>
                <a:sym typeface="Kumbh Sans"/>
              </a:rPr>
              <a:t>تشخیص</a:t>
            </a:r>
            <a:endParaRPr sz="1200" dirty="0">
              <a:solidFill>
                <a:schemeClr val="dk1"/>
              </a:solidFill>
              <a:latin typeface="Kumbh Sans"/>
              <a:ea typeface="Kumbh Sans"/>
              <a:cs typeface="B Nazanin" panose="00000400000000000000" pitchFamily="2" charset="-78"/>
              <a:sym typeface="Kumbh Sans"/>
            </a:endParaRPr>
          </a:p>
        </p:txBody>
      </p:sp>
      <p:sp>
        <p:nvSpPr>
          <p:cNvPr id="2477" name="Google Shape;2477;p44"/>
          <p:cNvSpPr txBox="1"/>
          <p:nvPr/>
        </p:nvSpPr>
        <p:spPr>
          <a:xfrm flipH="1">
            <a:off x="6233525" y="209162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شروع درمان مناسب</a:t>
            </a:r>
            <a:endParaRPr sz="1200" dirty="0">
              <a:solidFill>
                <a:schemeClr val="dk1"/>
              </a:solidFill>
              <a:latin typeface="Kumbh Sans"/>
              <a:ea typeface="Kumbh Sans"/>
              <a:cs typeface="B Nazanin" panose="00000400000000000000" pitchFamily="2" charset="-78"/>
              <a:sym typeface="Kumbh Sans"/>
            </a:endParaRPr>
          </a:p>
        </p:txBody>
      </p:sp>
      <p:cxnSp>
        <p:nvCxnSpPr>
          <p:cNvPr id="2478" name="Google Shape;2478;p44"/>
          <p:cNvCxnSpPr>
            <a:stCxn id="2479" idx="4"/>
            <a:endCxn id="2474" idx="0"/>
          </p:cNvCxnSpPr>
          <p:nvPr/>
        </p:nvCxnSpPr>
        <p:spPr>
          <a:xfrm>
            <a:off x="1705175" y="1766775"/>
            <a:ext cx="0" cy="324900"/>
          </a:xfrm>
          <a:prstGeom prst="straightConnector1">
            <a:avLst/>
          </a:prstGeom>
          <a:noFill/>
          <a:ln w="19050" cap="flat" cmpd="sng">
            <a:solidFill>
              <a:schemeClr val="accent2"/>
            </a:solidFill>
            <a:prstDash val="solid"/>
            <a:round/>
            <a:headEnd type="none" w="med" len="med"/>
            <a:tailEnd type="none" w="med" len="med"/>
          </a:ln>
        </p:spPr>
      </p:cxnSp>
      <p:cxnSp>
        <p:nvCxnSpPr>
          <p:cNvPr id="2480" name="Google Shape;2480;p44"/>
          <p:cNvCxnSpPr>
            <a:stCxn id="2471" idx="4"/>
            <a:endCxn id="2475" idx="0"/>
          </p:cNvCxnSpPr>
          <p:nvPr/>
        </p:nvCxnSpPr>
        <p:spPr>
          <a:xfrm>
            <a:off x="3516675" y="1766775"/>
            <a:ext cx="0" cy="324900"/>
          </a:xfrm>
          <a:prstGeom prst="straightConnector1">
            <a:avLst/>
          </a:prstGeom>
          <a:noFill/>
          <a:ln w="19050" cap="flat" cmpd="sng">
            <a:solidFill>
              <a:schemeClr val="accent2"/>
            </a:solidFill>
            <a:prstDash val="solid"/>
            <a:round/>
            <a:headEnd type="none" w="med" len="med"/>
            <a:tailEnd type="none" w="med" len="med"/>
          </a:ln>
        </p:spPr>
      </p:cxnSp>
      <p:cxnSp>
        <p:nvCxnSpPr>
          <p:cNvPr id="2481" name="Google Shape;2481;p44"/>
          <p:cNvCxnSpPr>
            <a:stCxn id="2468" idx="4"/>
            <a:endCxn id="2476" idx="0"/>
          </p:cNvCxnSpPr>
          <p:nvPr/>
        </p:nvCxnSpPr>
        <p:spPr>
          <a:xfrm>
            <a:off x="5328175" y="1766775"/>
            <a:ext cx="0" cy="324900"/>
          </a:xfrm>
          <a:prstGeom prst="straightConnector1">
            <a:avLst/>
          </a:prstGeom>
          <a:noFill/>
          <a:ln w="19050" cap="flat" cmpd="sng">
            <a:solidFill>
              <a:schemeClr val="accent2"/>
            </a:solidFill>
            <a:prstDash val="solid"/>
            <a:round/>
            <a:headEnd type="none" w="med" len="med"/>
            <a:tailEnd type="none" w="med" len="med"/>
          </a:ln>
        </p:spPr>
      </p:cxnSp>
      <p:cxnSp>
        <p:nvCxnSpPr>
          <p:cNvPr id="2482" name="Google Shape;2482;p44"/>
          <p:cNvCxnSpPr>
            <a:stCxn id="2465" idx="4"/>
            <a:endCxn id="2477" idx="0"/>
          </p:cNvCxnSpPr>
          <p:nvPr/>
        </p:nvCxnSpPr>
        <p:spPr>
          <a:xfrm>
            <a:off x="7139675" y="1766700"/>
            <a:ext cx="0" cy="324900"/>
          </a:xfrm>
          <a:prstGeom prst="straightConnector1">
            <a:avLst/>
          </a:prstGeom>
          <a:noFill/>
          <a:ln w="19050" cap="flat" cmpd="sng">
            <a:solidFill>
              <a:schemeClr val="accent2"/>
            </a:solidFill>
            <a:prstDash val="solid"/>
            <a:round/>
            <a:headEnd type="none" w="med" len="med"/>
            <a:tailEnd type="none" w="med" len="med"/>
          </a:ln>
        </p:spPr>
      </p:cxnSp>
      <p:sp>
        <p:nvSpPr>
          <p:cNvPr id="2483" name="Google Shape;2483;p44"/>
          <p:cNvSpPr txBox="1"/>
          <p:nvPr/>
        </p:nvSpPr>
        <p:spPr>
          <a:xfrm flipH="1">
            <a:off x="799025" y="392617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نظارت بر پاسخ برای درمان</a:t>
            </a:r>
            <a:endParaRPr sz="1200" dirty="0">
              <a:solidFill>
                <a:schemeClr val="dk1"/>
              </a:solidFill>
              <a:latin typeface="Kumbh Sans"/>
              <a:ea typeface="Kumbh Sans"/>
              <a:cs typeface="B Nazanin" panose="00000400000000000000" pitchFamily="2" charset="-78"/>
              <a:sym typeface="Kumbh Sans"/>
            </a:endParaRPr>
          </a:p>
        </p:txBody>
      </p:sp>
      <p:sp>
        <p:nvSpPr>
          <p:cNvPr id="2484" name="Google Shape;2484;p44"/>
          <p:cNvSpPr txBox="1"/>
          <p:nvPr/>
        </p:nvSpPr>
        <p:spPr>
          <a:xfrm flipH="1">
            <a:off x="2610525" y="392617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رفع علائم ارائه شده</a:t>
            </a:r>
            <a:endParaRPr sz="1200" dirty="0">
              <a:solidFill>
                <a:schemeClr val="dk1"/>
              </a:solidFill>
              <a:latin typeface="Kumbh Sans"/>
              <a:ea typeface="Kumbh Sans"/>
              <a:cs typeface="B Nazanin" panose="00000400000000000000" pitchFamily="2" charset="-78"/>
              <a:sym typeface="Kumbh Sans"/>
            </a:endParaRPr>
          </a:p>
        </p:txBody>
      </p:sp>
      <p:sp>
        <p:nvSpPr>
          <p:cNvPr id="2485" name="Google Shape;2485;p44"/>
          <p:cNvSpPr txBox="1"/>
          <p:nvPr/>
        </p:nvSpPr>
        <p:spPr>
          <a:xfrm flipH="1">
            <a:off x="4422025" y="392617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ارزیابی پیگیری برای نتایج</a:t>
            </a:r>
            <a:endParaRPr sz="1200" dirty="0">
              <a:solidFill>
                <a:schemeClr val="dk1"/>
              </a:solidFill>
              <a:latin typeface="Kumbh Sans"/>
              <a:ea typeface="Kumbh Sans"/>
              <a:cs typeface="B Nazanin" panose="00000400000000000000" pitchFamily="2" charset="-78"/>
              <a:sym typeface="Kumbh Sans"/>
            </a:endParaRPr>
          </a:p>
        </p:txBody>
      </p:sp>
      <p:sp>
        <p:nvSpPr>
          <p:cNvPr id="2486" name="Google Shape;2486;p44"/>
          <p:cNvSpPr txBox="1"/>
          <p:nvPr/>
        </p:nvSpPr>
        <p:spPr>
          <a:xfrm flipH="1">
            <a:off x="6233525" y="3926175"/>
            <a:ext cx="1812300" cy="6807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Kumbh Sans"/>
                <a:ea typeface="Kumbh Sans"/>
                <a:cs typeface="B Nazanin" panose="00000400000000000000" pitchFamily="2" charset="-78"/>
                <a:sym typeface="Kumbh Sans"/>
              </a:rPr>
              <a:t>بحث موردی و درس های آموخته شده</a:t>
            </a:r>
            <a:endParaRPr sz="1200" dirty="0">
              <a:solidFill>
                <a:schemeClr val="dk1"/>
              </a:solidFill>
              <a:latin typeface="Kumbh Sans"/>
              <a:ea typeface="Kumbh Sans"/>
              <a:cs typeface="B Nazanin" panose="00000400000000000000" pitchFamily="2" charset="-78"/>
              <a:sym typeface="Kumbh Sans"/>
            </a:endParaRPr>
          </a:p>
        </p:txBody>
      </p:sp>
      <p:cxnSp>
        <p:nvCxnSpPr>
          <p:cNvPr id="2487" name="Google Shape;2487;p44"/>
          <p:cNvCxnSpPr>
            <a:stCxn id="2462" idx="6"/>
            <a:endCxn id="2459" idx="2"/>
          </p:cNvCxnSpPr>
          <p:nvPr/>
        </p:nvCxnSpPr>
        <p:spPr>
          <a:xfrm>
            <a:off x="1869575" y="3436750"/>
            <a:ext cx="1482600" cy="0"/>
          </a:xfrm>
          <a:prstGeom prst="straightConnector1">
            <a:avLst/>
          </a:prstGeom>
          <a:noFill/>
          <a:ln w="19050" cap="flat" cmpd="sng">
            <a:solidFill>
              <a:schemeClr val="accent2"/>
            </a:solidFill>
            <a:prstDash val="solid"/>
            <a:round/>
            <a:headEnd type="none" w="med" len="med"/>
            <a:tailEnd type="none" w="med" len="med"/>
          </a:ln>
        </p:spPr>
      </p:cxnSp>
      <p:cxnSp>
        <p:nvCxnSpPr>
          <p:cNvPr id="2488" name="Google Shape;2488;p44"/>
          <p:cNvCxnSpPr>
            <a:stCxn id="2459" idx="6"/>
            <a:endCxn id="2456" idx="2"/>
          </p:cNvCxnSpPr>
          <p:nvPr/>
        </p:nvCxnSpPr>
        <p:spPr>
          <a:xfrm>
            <a:off x="3681075" y="3436750"/>
            <a:ext cx="1482600" cy="0"/>
          </a:xfrm>
          <a:prstGeom prst="straightConnector1">
            <a:avLst/>
          </a:prstGeom>
          <a:noFill/>
          <a:ln w="19050" cap="flat" cmpd="sng">
            <a:solidFill>
              <a:schemeClr val="accent2"/>
            </a:solidFill>
            <a:prstDash val="solid"/>
            <a:round/>
            <a:headEnd type="none" w="med" len="med"/>
            <a:tailEnd type="none" w="med" len="med"/>
          </a:ln>
        </p:spPr>
      </p:cxnSp>
      <p:cxnSp>
        <p:nvCxnSpPr>
          <p:cNvPr id="2489" name="Google Shape;2489;p44"/>
          <p:cNvCxnSpPr>
            <a:stCxn id="2456" idx="6"/>
            <a:endCxn id="2453" idx="2"/>
          </p:cNvCxnSpPr>
          <p:nvPr/>
        </p:nvCxnSpPr>
        <p:spPr>
          <a:xfrm>
            <a:off x="5492575" y="3436750"/>
            <a:ext cx="1482600" cy="0"/>
          </a:xfrm>
          <a:prstGeom prst="straightConnector1">
            <a:avLst/>
          </a:prstGeom>
          <a:noFill/>
          <a:ln w="19050" cap="flat" cmpd="sng">
            <a:solidFill>
              <a:schemeClr val="accent2"/>
            </a:solidFill>
            <a:prstDash val="solid"/>
            <a:round/>
            <a:headEnd type="none" w="med" len="med"/>
            <a:tailEnd type="none" w="med" len="med"/>
          </a:ln>
        </p:spPr>
      </p:cxnSp>
      <p:cxnSp>
        <p:nvCxnSpPr>
          <p:cNvPr id="2490" name="Google Shape;2490;p44"/>
          <p:cNvCxnSpPr>
            <a:stCxn id="2462" idx="4"/>
            <a:endCxn id="2483" idx="0"/>
          </p:cNvCxnSpPr>
          <p:nvPr/>
        </p:nvCxnSpPr>
        <p:spPr>
          <a:xfrm>
            <a:off x="1705175" y="3601150"/>
            <a:ext cx="0" cy="324900"/>
          </a:xfrm>
          <a:prstGeom prst="straightConnector1">
            <a:avLst/>
          </a:prstGeom>
          <a:noFill/>
          <a:ln w="19050" cap="flat" cmpd="sng">
            <a:solidFill>
              <a:schemeClr val="accent2"/>
            </a:solidFill>
            <a:prstDash val="solid"/>
            <a:round/>
            <a:headEnd type="none" w="med" len="med"/>
            <a:tailEnd type="none" w="med" len="med"/>
          </a:ln>
        </p:spPr>
      </p:cxnSp>
      <p:cxnSp>
        <p:nvCxnSpPr>
          <p:cNvPr id="2491" name="Google Shape;2491;p44"/>
          <p:cNvCxnSpPr>
            <a:stCxn id="2459" idx="4"/>
            <a:endCxn id="2484" idx="0"/>
          </p:cNvCxnSpPr>
          <p:nvPr/>
        </p:nvCxnSpPr>
        <p:spPr>
          <a:xfrm>
            <a:off x="3516675" y="3601150"/>
            <a:ext cx="0" cy="324900"/>
          </a:xfrm>
          <a:prstGeom prst="straightConnector1">
            <a:avLst/>
          </a:prstGeom>
          <a:noFill/>
          <a:ln w="19050" cap="flat" cmpd="sng">
            <a:solidFill>
              <a:schemeClr val="accent2"/>
            </a:solidFill>
            <a:prstDash val="solid"/>
            <a:round/>
            <a:headEnd type="none" w="med" len="med"/>
            <a:tailEnd type="none" w="med" len="med"/>
          </a:ln>
        </p:spPr>
      </p:cxnSp>
      <p:cxnSp>
        <p:nvCxnSpPr>
          <p:cNvPr id="2492" name="Google Shape;2492;p44"/>
          <p:cNvCxnSpPr>
            <a:stCxn id="2456" idx="4"/>
            <a:endCxn id="2485" idx="0"/>
          </p:cNvCxnSpPr>
          <p:nvPr/>
        </p:nvCxnSpPr>
        <p:spPr>
          <a:xfrm>
            <a:off x="5328175" y="3601150"/>
            <a:ext cx="0" cy="324900"/>
          </a:xfrm>
          <a:prstGeom prst="straightConnector1">
            <a:avLst/>
          </a:prstGeom>
          <a:noFill/>
          <a:ln w="19050" cap="flat" cmpd="sng">
            <a:solidFill>
              <a:schemeClr val="accent2"/>
            </a:solidFill>
            <a:prstDash val="solid"/>
            <a:round/>
            <a:headEnd type="none" w="med" len="med"/>
            <a:tailEnd type="none" w="med" len="med"/>
          </a:ln>
        </p:spPr>
      </p:cxnSp>
      <p:cxnSp>
        <p:nvCxnSpPr>
          <p:cNvPr id="2493" name="Google Shape;2493;p44"/>
          <p:cNvCxnSpPr>
            <a:stCxn id="2453" idx="4"/>
            <a:endCxn id="2486" idx="0"/>
          </p:cNvCxnSpPr>
          <p:nvPr/>
        </p:nvCxnSpPr>
        <p:spPr>
          <a:xfrm>
            <a:off x="7139675" y="3601150"/>
            <a:ext cx="0" cy="324900"/>
          </a:xfrm>
          <a:prstGeom prst="straightConnector1">
            <a:avLst/>
          </a:prstGeom>
          <a:noFill/>
          <a:ln w="19050" cap="flat" cmpd="sng">
            <a:solidFill>
              <a:schemeClr val="accent2"/>
            </a:solidFill>
            <a:prstDash val="solid"/>
            <a:round/>
            <a:headEnd type="none" w="med" len="med"/>
            <a:tailEnd type="none" w="med" len="med"/>
          </a:ln>
        </p:spPr>
      </p:cxnSp>
      <p:cxnSp>
        <p:nvCxnSpPr>
          <p:cNvPr id="2494" name="Google Shape;2494;p44"/>
          <p:cNvCxnSpPr>
            <a:stCxn id="2465" idx="6"/>
            <a:endCxn id="2462" idx="2"/>
          </p:cNvCxnSpPr>
          <p:nvPr/>
        </p:nvCxnSpPr>
        <p:spPr>
          <a:xfrm flipH="1">
            <a:off x="1540775" y="1602300"/>
            <a:ext cx="5763300" cy="1834500"/>
          </a:xfrm>
          <a:prstGeom prst="bentConnector5">
            <a:avLst>
              <a:gd name="adj1" fmla="val -18061"/>
              <a:gd name="adj2" fmla="val 64877"/>
              <a:gd name="adj3" fmla="val 104132"/>
            </a:avLst>
          </a:prstGeom>
          <a:noFill/>
          <a:ln w="19050" cap="flat" cmpd="sng">
            <a:solidFill>
              <a:schemeClr val="accent2"/>
            </a:solidFill>
            <a:prstDash val="solid"/>
            <a:round/>
            <a:headEnd type="none" w="med" len="med"/>
            <a:tailEnd type="none" w="med" len="med"/>
          </a:ln>
        </p:spPr>
      </p:cxnSp>
      <p:grpSp>
        <p:nvGrpSpPr>
          <p:cNvPr id="2495" name="Google Shape;2495;p44"/>
          <p:cNvGrpSpPr/>
          <p:nvPr/>
        </p:nvGrpSpPr>
        <p:grpSpPr>
          <a:xfrm>
            <a:off x="1540775" y="1437975"/>
            <a:ext cx="328800" cy="328800"/>
            <a:chOff x="1454925" y="1437975"/>
            <a:chExt cx="328800" cy="328800"/>
          </a:xfrm>
        </p:grpSpPr>
        <p:sp>
          <p:nvSpPr>
            <p:cNvPr id="2479" name="Google Shape;2479;p44"/>
            <p:cNvSpPr/>
            <p:nvPr/>
          </p:nvSpPr>
          <p:spPr>
            <a:xfrm>
              <a:off x="1454925" y="1437975"/>
              <a:ext cx="328800" cy="32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496" name="Google Shape;2496;p44"/>
            <p:cNvSpPr/>
            <p:nvPr/>
          </p:nvSpPr>
          <p:spPr>
            <a:xfrm>
              <a:off x="1531125" y="1514175"/>
              <a:ext cx="176400" cy="176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cxnSp>
        <p:nvCxnSpPr>
          <p:cNvPr id="2497" name="Google Shape;2497;p44"/>
          <p:cNvCxnSpPr>
            <a:stCxn id="2479" idx="6"/>
            <a:endCxn id="2471" idx="2"/>
          </p:cNvCxnSpPr>
          <p:nvPr/>
        </p:nvCxnSpPr>
        <p:spPr>
          <a:xfrm>
            <a:off x="1869575" y="1602375"/>
            <a:ext cx="1482600" cy="0"/>
          </a:xfrm>
          <a:prstGeom prst="straightConnector1">
            <a:avLst/>
          </a:prstGeom>
          <a:noFill/>
          <a:ln w="19050" cap="flat" cmpd="sng">
            <a:solidFill>
              <a:schemeClr val="accent2"/>
            </a:solidFill>
            <a:prstDash val="solid"/>
            <a:round/>
            <a:headEnd type="none" w="med" len="med"/>
            <a:tailEnd type="none" w="med" len="med"/>
          </a:ln>
        </p:spPr>
      </p:cxnSp>
      <p:cxnSp>
        <p:nvCxnSpPr>
          <p:cNvPr id="2498" name="Google Shape;2498;p44"/>
          <p:cNvCxnSpPr>
            <a:stCxn id="2471" idx="6"/>
            <a:endCxn id="2468" idx="2"/>
          </p:cNvCxnSpPr>
          <p:nvPr/>
        </p:nvCxnSpPr>
        <p:spPr>
          <a:xfrm>
            <a:off x="3681075" y="1602375"/>
            <a:ext cx="1482600" cy="0"/>
          </a:xfrm>
          <a:prstGeom prst="straightConnector1">
            <a:avLst/>
          </a:prstGeom>
          <a:noFill/>
          <a:ln w="19050" cap="flat" cmpd="sng">
            <a:solidFill>
              <a:schemeClr val="accent2"/>
            </a:solidFill>
            <a:prstDash val="solid"/>
            <a:round/>
            <a:headEnd type="none" w="med" len="med"/>
            <a:tailEnd type="none" w="med" len="med"/>
          </a:ln>
        </p:spPr>
      </p:cxnSp>
      <p:cxnSp>
        <p:nvCxnSpPr>
          <p:cNvPr id="2499" name="Google Shape;2499;p44"/>
          <p:cNvCxnSpPr>
            <a:stCxn id="2468" idx="6"/>
            <a:endCxn id="2465" idx="2"/>
          </p:cNvCxnSpPr>
          <p:nvPr/>
        </p:nvCxnSpPr>
        <p:spPr>
          <a:xfrm>
            <a:off x="5492575" y="1602375"/>
            <a:ext cx="1482600" cy="0"/>
          </a:xfrm>
          <a:prstGeom prst="straightConnector1">
            <a:avLst/>
          </a:prstGeom>
          <a:noFill/>
          <a:ln w="19050" cap="flat" cmpd="sng">
            <a:solidFill>
              <a:schemeClr val="accent2"/>
            </a:solidFill>
            <a:prstDash val="solid"/>
            <a:round/>
            <a:headEnd type="none" w="med" len="med"/>
            <a:tailEnd type="none" w="med" len="med"/>
          </a:ln>
        </p:spPr>
      </p:cxnSp>
      <p:grpSp>
        <p:nvGrpSpPr>
          <p:cNvPr id="2500" name="Google Shape;2500;p44"/>
          <p:cNvGrpSpPr/>
          <p:nvPr/>
        </p:nvGrpSpPr>
        <p:grpSpPr>
          <a:xfrm>
            <a:off x="195533" y="1766699"/>
            <a:ext cx="517695" cy="517649"/>
            <a:chOff x="5907024" y="1207674"/>
            <a:chExt cx="463677" cy="463677"/>
          </a:xfrm>
        </p:grpSpPr>
        <p:sp>
          <p:nvSpPr>
            <p:cNvPr id="2501" name="Google Shape;2501;p44"/>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502" name="Google Shape;2502;p44"/>
            <p:cNvGrpSpPr/>
            <p:nvPr/>
          </p:nvGrpSpPr>
          <p:grpSpPr>
            <a:xfrm>
              <a:off x="5938361" y="1234859"/>
              <a:ext cx="282416" cy="366858"/>
              <a:chOff x="5938361" y="1234859"/>
              <a:chExt cx="282416" cy="366858"/>
            </a:xfrm>
          </p:grpSpPr>
          <p:sp>
            <p:nvSpPr>
              <p:cNvPr id="2503" name="Google Shape;2503;p44"/>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04" name="Google Shape;2504;p44"/>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05" name="Google Shape;2505;p44"/>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06" name="Google Shape;2506;p44"/>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07" name="Google Shape;2507;p44"/>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08" name="Google Shape;2508;p44"/>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09" name="Google Shape;2509;p44"/>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0" name="Google Shape;2510;p44"/>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1" name="Google Shape;2511;p44"/>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2" name="Google Shape;2512;p44"/>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3" name="Google Shape;2513;p44"/>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4" name="Google Shape;2514;p44"/>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5" name="Google Shape;2515;p44"/>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6" name="Google Shape;2516;p44"/>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7" name="Google Shape;2517;p44"/>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8" name="Google Shape;2518;p44"/>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19" name="Google Shape;2519;p44"/>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0" name="Google Shape;2520;p44"/>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1" name="Google Shape;2521;p44"/>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2" name="Google Shape;2522;p44"/>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3" name="Google Shape;2523;p44"/>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4" name="Google Shape;2524;p44"/>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5" name="Google Shape;2525;p44"/>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6" name="Google Shape;2526;p44"/>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7" name="Google Shape;2527;p44"/>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8" name="Google Shape;2528;p44"/>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29" name="Google Shape;2529;p44"/>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0" name="Google Shape;2530;p44"/>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1" name="Google Shape;2531;p44"/>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2" name="Google Shape;2532;p44"/>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3" name="Google Shape;2533;p44"/>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4" name="Google Shape;2534;p44"/>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5" name="Google Shape;2535;p44"/>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6" name="Google Shape;2536;p44"/>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7" name="Google Shape;2537;p44"/>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8" name="Google Shape;2538;p44"/>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39" name="Google Shape;2539;p44"/>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0" name="Google Shape;2540;p44"/>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1" name="Google Shape;2541;p44"/>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2" name="Google Shape;2542;p44"/>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3" name="Google Shape;2543;p44"/>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4" name="Google Shape;2544;p44"/>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5" name="Google Shape;2545;p44"/>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6" name="Google Shape;2546;p44"/>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7" name="Google Shape;2547;p44"/>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8" name="Google Shape;2548;p44"/>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49" name="Google Shape;2549;p44"/>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50" name="Google Shape;2550;p44"/>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51" name="Google Shape;2551;p44"/>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52" name="Google Shape;2552;p44"/>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53" name="Google Shape;2553;p44"/>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ارائه مورد: سابقه پزشکی</a:t>
            </a:r>
            <a:endParaRPr dirty="0">
              <a:cs typeface="B Nazanin" panose="00000400000000000000" pitchFamily="2" charset="-78"/>
            </a:endParaRPr>
          </a:p>
        </p:txBody>
      </p:sp>
      <p:graphicFrame>
        <p:nvGraphicFramePr>
          <p:cNvPr id="2559" name="Google Shape;2559;p45"/>
          <p:cNvGraphicFramePr/>
          <p:nvPr>
            <p:extLst>
              <p:ext uri="{D42A27DB-BD31-4B8C-83A1-F6EECF244321}">
                <p14:modId xmlns:p14="http://schemas.microsoft.com/office/powerpoint/2010/main" val="720430430"/>
              </p:ext>
            </p:extLst>
          </p:nvPr>
        </p:nvGraphicFramePr>
        <p:xfrm>
          <a:off x="713225" y="1274955"/>
          <a:ext cx="3684075" cy="3362525"/>
        </p:xfrm>
        <a:graphic>
          <a:graphicData uri="http://schemas.openxmlformats.org/drawingml/2006/table">
            <a:tbl>
              <a:tblPr>
                <a:noFill/>
                <a:tableStyleId>{2F2988D8-B31A-4A0F-A2FE-D8F34E1346DC}</a:tableStyleId>
              </a:tblPr>
              <a:tblGrid>
                <a:gridCol w="1085925">
                  <a:extLst>
                    <a:ext uri="{9D8B030D-6E8A-4147-A177-3AD203B41FA5}">
                      <a16:colId xmlns:a16="http://schemas.microsoft.com/office/drawing/2014/main" val="20000"/>
                    </a:ext>
                  </a:extLst>
                </a:gridCol>
                <a:gridCol w="2598150">
                  <a:extLst>
                    <a:ext uri="{9D8B030D-6E8A-4147-A177-3AD203B41FA5}">
                      <a16:colId xmlns:a16="http://schemas.microsoft.com/office/drawing/2014/main" val="20001"/>
                    </a:ext>
                  </a:extLst>
                </a:gridCol>
              </a:tblGrid>
              <a:tr h="435950">
                <a:tc gridSpan="2">
                  <a:txBody>
                    <a:bodyPr/>
                    <a:lstStyle/>
                    <a:p>
                      <a:pPr marL="0" lvl="0" indent="0" algn="r" rtl="1">
                        <a:spcBef>
                          <a:spcPts val="0"/>
                        </a:spcBef>
                        <a:spcAft>
                          <a:spcPts val="0"/>
                        </a:spcAft>
                        <a:buNone/>
                      </a:pPr>
                      <a:r>
                        <a:rPr lang="fa-IR" sz="2100" dirty="0">
                          <a:solidFill>
                            <a:schemeClr val="dk1"/>
                          </a:solidFill>
                          <a:latin typeface="Arima SemiBold"/>
                          <a:ea typeface="Arima SemiBold"/>
                          <a:cs typeface="B Nazanin" panose="00000400000000000000" pitchFamily="2" charset="-78"/>
                          <a:sym typeface="Arima SemiBold"/>
                        </a:rPr>
                        <a:t>در مورد بیمار</a:t>
                      </a:r>
                      <a:endParaRPr sz="2100" dirty="0">
                        <a:solidFill>
                          <a:schemeClr val="dk1"/>
                        </a:solidFill>
                        <a:latin typeface="Arima SemiBold"/>
                        <a:ea typeface="Arima SemiBold"/>
                        <a:cs typeface="B Nazanin" panose="00000400000000000000" pitchFamily="2" charset="-78"/>
                        <a:sym typeface="Arima SemiBold"/>
                      </a:endParaRPr>
                    </a:p>
                  </a:txBody>
                  <a:tcPr marL="45700" marR="45700" marT="45700" marB="4570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51150">
                <a:tc>
                  <a:txBody>
                    <a:bodyPr/>
                    <a:lstStyle/>
                    <a:p>
                      <a:pPr marL="0" lvl="0" indent="0" algn="r" rtl="1">
                        <a:spcBef>
                          <a:spcPts val="0"/>
                        </a:spcBef>
                        <a:spcAft>
                          <a:spcPts val="0"/>
                        </a:spcAft>
                        <a:buNone/>
                      </a:pPr>
                      <a:r>
                        <a:rPr lang="fa-IR" sz="1200" b="1" dirty="0">
                          <a:solidFill>
                            <a:schemeClr val="dk1"/>
                          </a:solidFill>
                          <a:latin typeface="Kumbh Sans"/>
                          <a:ea typeface="Kumbh Sans"/>
                          <a:cs typeface="B Nazanin" panose="00000400000000000000" pitchFamily="2" charset="-78"/>
                          <a:sym typeface="Kumbh Sans"/>
                        </a:rPr>
                        <a:t>سن بیمار</a:t>
                      </a:r>
                      <a:endParaRPr sz="1200" b="1"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42 ساله</a:t>
                      </a:r>
                      <a:endParaRPr sz="1200"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51150">
                <a:tc>
                  <a:txBody>
                    <a:bodyPr/>
                    <a:lstStyle/>
                    <a:p>
                      <a:pPr marL="0" lvl="0" indent="0" algn="r" rtl="1">
                        <a:spcBef>
                          <a:spcPts val="0"/>
                        </a:spcBef>
                        <a:spcAft>
                          <a:spcPts val="0"/>
                        </a:spcAft>
                        <a:buNone/>
                      </a:pPr>
                      <a:r>
                        <a:rPr lang="fa-IR" sz="1200" b="1" dirty="0">
                          <a:solidFill>
                            <a:schemeClr val="dk1"/>
                          </a:solidFill>
                          <a:latin typeface="Kumbh Sans"/>
                          <a:ea typeface="Kumbh Sans"/>
                          <a:cs typeface="B Nazanin" panose="00000400000000000000" pitchFamily="2" charset="-78"/>
                          <a:sym typeface="Kumbh Sans"/>
                        </a:rPr>
                        <a:t>جنسیت</a:t>
                      </a:r>
                      <a:endParaRPr sz="1200" b="1"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نر</a:t>
                      </a:r>
                      <a:endParaRPr sz="1200"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85325">
                <a:tc>
                  <a:txBody>
                    <a:bodyPr/>
                    <a:lstStyle/>
                    <a:p>
                      <a:pPr marL="0" lvl="0" indent="0" algn="r" rtl="1">
                        <a:spcBef>
                          <a:spcPts val="0"/>
                        </a:spcBef>
                        <a:spcAft>
                          <a:spcPts val="0"/>
                        </a:spcAft>
                        <a:buNone/>
                      </a:pPr>
                      <a:r>
                        <a:rPr lang="fa-IR" sz="1200" b="1" dirty="0">
                          <a:solidFill>
                            <a:schemeClr val="dk1"/>
                          </a:solidFill>
                          <a:latin typeface="Kumbh Sans"/>
                          <a:ea typeface="Kumbh Sans"/>
                          <a:cs typeface="B Nazanin" panose="00000400000000000000" pitchFamily="2" charset="-78"/>
                          <a:sym typeface="Kumbh Sans"/>
                        </a:rPr>
                        <a:t>شرایط </a:t>
                      </a:r>
                      <a:endParaRPr lang="en-US" sz="1200" b="1" dirty="0">
                        <a:solidFill>
                          <a:schemeClr val="dk1"/>
                        </a:solidFill>
                        <a:latin typeface="Kumbh Sans"/>
                        <a:ea typeface="Kumbh Sans"/>
                        <a:cs typeface="B Nazanin" panose="00000400000000000000" pitchFamily="2" charset="-78"/>
                        <a:sym typeface="Kumbh Sans"/>
                      </a:endParaRPr>
                    </a:p>
                    <a:p>
                      <a:pPr marL="0" lvl="0" indent="0" algn="r" rtl="1">
                        <a:spcBef>
                          <a:spcPts val="0"/>
                        </a:spcBef>
                        <a:spcAft>
                          <a:spcPts val="0"/>
                        </a:spcAft>
                        <a:buNone/>
                      </a:pPr>
                      <a:r>
                        <a:rPr lang="fa-IR" sz="1200" b="1" dirty="0">
                          <a:solidFill>
                            <a:schemeClr val="dk1"/>
                          </a:solidFill>
                          <a:latin typeface="Kumbh Sans"/>
                          <a:ea typeface="Kumbh Sans"/>
                          <a:cs typeface="B Nazanin" panose="00000400000000000000" pitchFamily="2" charset="-78"/>
                          <a:sym typeface="Kumbh Sans"/>
                        </a:rPr>
                        <a:t>پزشکی</a:t>
                      </a:r>
                      <a:endParaRPr sz="1200" b="1"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درد قفسه سینه، تنگی نفس</a:t>
                      </a:r>
                      <a:endParaRPr sz="1200"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85325">
                <a:tc>
                  <a:txBody>
                    <a:bodyPr/>
                    <a:lstStyle/>
                    <a:p>
                      <a:pPr marL="0" lvl="0" indent="0" algn="r" rtl="1">
                        <a:spcBef>
                          <a:spcPts val="0"/>
                        </a:spcBef>
                        <a:spcAft>
                          <a:spcPts val="0"/>
                        </a:spcAft>
                        <a:buNone/>
                      </a:pPr>
                      <a:r>
                        <a:rPr lang="fa-IR" sz="1200" b="1" dirty="0">
                          <a:solidFill>
                            <a:schemeClr val="dk1"/>
                          </a:solidFill>
                          <a:latin typeface="Kumbh Sans"/>
                          <a:ea typeface="Kumbh Sans"/>
                          <a:cs typeface="B Nazanin" panose="00000400000000000000" pitchFamily="2" charset="-78"/>
                          <a:sym typeface="Kumbh Sans"/>
                        </a:rPr>
                        <a:t>درمان های </a:t>
                      </a:r>
                      <a:endParaRPr lang="en-US" sz="1200" b="1" dirty="0">
                        <a:solidFill>
                          <a:schemeClr val="dk1"/>
                        </a:solidFill>
                        <a:latin typeface="Kumbh Sans"/>
                        <a:ea typeface="Kumbh Sans"/>
                        <a:cs typeface="B Nazanin" panose="00000400000000000000" pitchFamily="2" charset="-78"/>
                        <a:sym typeface="Kumbh Sans"/>
                      </a:endParaRPr>
                    </a:p>
                    <a:p>
                      <a:pPr marL="0" lvl="0" indent="0" algn="r" rtl="1">
                        <a:spcBef>
                          <a:spcPts val="0"/>
                        </a:spcBef>
                        <a:spcAft>
                          <a:spcPts val="0"/>
                        </a:spcAft>
                        <a:buNone/>
                      </a:pPr>
                      <a:r>
                        <a:rPr lang="fa-IR" sz="1200" b="1" dirty="0">
                          <a:solidFill>
                            <a:schemeClr val="dk1"/>
                          </a:solidFill>
                          <a:latin typeface="Kumbh Sans"/>
                          <a:ea typeface="Kumbh Sans"/>
                          <a:cs typeface="B Nazanin" panose="00000400000000000000" pitchFamily="2" charset="-78"/>
                          <a:sym typeface="Kumbh Sans"/>
                        </a:rPr>
                        <a:t>قبلی</a:t>
                      </a:r>
                      <a:endParaRPr sz="1200" b="1"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هیچکدام گزارش نشد</a:t>
                      </a:r>
                      <a:endParaRPr sz="1200"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053625">
                <a:tc>
                  <a:txBody>
                    <a:bodyPr/>
                    <a:lstStyle/>
                    <a:p>
                      <a:pPr marL="0" lvl="0" indent="0" algn="r" rtl="1">
                        <a:spcBef>
                          <a:spcPts val="0"/>
                        </a:spcBef>
                        <a:spcAft>
                          <a:spcPts val="0"/>
                        </a:spcAft>
                        <a:buNone/>
                      </a:pPr>
                      <a:r>
                        <a:rPr lang="fa-IR" sz="1200" b="1" dirty="0">
                          <a:solidFill>
                            <a:schemeClr val="dk1"/>
                          </a:solidFill>
                          <a:latin typeface="Kumbh Sans"/>
                          <a:ea typeface="Kumbh Sans"/>
                          <a:cs typeface="B Nazanin" panose="00000400000000000000" pitchFamily="2" charset="-78"/>
                          <a:sym typeface="Kumbh Sans"/>
                        </a:rPr>
                        <a:t>معرفی</a:t>
                      </a:r>
                      <a:endParaRPr sz="1200" b="1"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r" rtl="1">
                        <a:spcBef>
                          <a:spcPts val="0"/>
                        </a:spcBef>
                        <a:spcAft>
                          <a:spcPts val="0"/>
                        </a:spcAft>
                        <a:buNone/>
                      </a:pPr>
                      <a:r>
                        <a:rPr lang="fa-IR" sz="1200" dirty="0">
                          <a:solidFill>
                            <a:schemeClr val="dk1"/>
                          </a:solidFill>
                          <a:latin typeface="Kumbh Sans"/>
                          <a:ea typeface="Kumbh Sans"/>
                          <a:cs typeface="B Nazanin" panose="00000400000000000000" pitchFamily="2" charset="-78"/>
                          <a:sym typeface="Kumbh Sans"/>
                        </a:rPr>
                        <a:t>او این علائم را برای 2 روز گذشته تجربه کرده است و شدت درد افزایش یافته است</a:t>
                      </a:r>
                      <a:endParaRPr sz="1200" dirty="0">
                        <a:solidFill>
                          <a:schemeClr val="dk1"/>
                        </a:solidFill>
                        <a:latin typeface="Kumbh Sans"/>
                        <a:ea typeface="Kumbh Sans"/>
                        <a:cs typeface="B Nazanin" panose="00000400000000000000" pitchFamily="2" charset="-78"/>
                        <a:sym typeface="Kumbh Sans"/>
                      </a:endParaRPr>
                    </a:p>
                  </a:txBody>
                  <a:tcPr marL="45700" marR="45700" marT="45700" marB="457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560" name="Google Shape;2560;p45"/>
          <p:cNvSpPr txBox="1"/>
          <p:nvPr/>
        </p:nvSpPr>
        <p:spPr>
          <a:xfrm>
            <a:off x="4581425" y="1432075"/>
            <a:ext cx="3849300" cy="327600"/>
          </a:xfrm>
          <a:prstGeom prst="rect">
            <a:avLst/>
          </a:prstGeom>
          <a:noFill/>
          <a:ln>
            <a:noFill/>
          </a:ln>
        </p:spPr>
        <p:txBody>
          <a:bodyPr spcFirstLastPara="1" wrap="square" lIns="91425" tIns="91425" rIns="91425" bIns="91425" anchor="b" anchorCtr="0">
            <a:noAutofit/>
          </a:bodyPr>
          <a:lstStyle/>
          <a:p>
            <a:pPr lvl="0" algn="r" rtl="1"/>
            <a:r>
              <a:rPr lang="fa-IR" sz="2100" dirty="0">
                <a:solidFill>
                  <a:schemeClr val="dk1"/>
                </a:solidFill>
                <a:latin typeface="Arima SemiBold"/>
                <a:ea typeface="Arima SemiBold"/>
                <a:cs typeface="B Nazanin" panose="00000400000000000000" pitchFamily="2" charset="-78"/>
                <a:sym typeface="Arima SemiBold"/>
              </a:rPr>
              <a:t>یافته های کلیدی</a:t>
            </a:r>
            <a:endParaRPr sz="2100" dirty="0">
              <a:solidFill>
                <a:schemeClr val="dk1"/>
              </a:solidFill>
              <a:latin typeface="Arima SemiBold"/>
              <a:ea typeface="Arima SemiBold"/>
              <a:cs typeface="B Nazanin" panose="00000400000000000000" pitchFamily="2" charset="-78"/>
              <a:sym typeface="Arima SemiBold"/>
            </a:endParaRPr>
          </a:p>
        </p:txBody>
      </p:sp>
      <p:sp>
        <p:nvSpPr>
          <p:cNvPr id="2561" name="Google Shape;2561;p45"/>
          <p:cNvSpPr txBox="1"/>
          <p:nvPr/>
        </p:nvSpPr>
        <p:spPr>
          <a:xfrm>
            <a:off x="4581425" y="1733275"/>
            <a:ext cx="3849300" cy="973200"/>
          </a:xfrm>
          <a:prstGeom prst="rect">
            <a:avLst/>
          </a:prstGeom>
          <a:noFill/>
          <a:ln>
            <a:noFill/>
          </a:ln>
        </p:spPr>
        <p:txBody>
          <a:bodyPr spcFirstLastPara="1" wrap="square" lIns="85725" tIns="91425" rIns="91425" bIns="91425" anchor="t" anchorCtr="0">
            <a:noAutofit/>
          </a:bodyPr>
          <a:lstStyle/>
          <a:p>
            <a:pPr marL="342900" lvl="0" indent="-304800" algn="r" rtl="1">
              <a:buClr>
                <a:schemeClr val="dk2"/>
              </a:buClr>
              <a:buSzPts val="1200"/>
              <a:buFont typeface="Kumbh Sans"/>
              <a:buChar char="●"/>
            </a:pPr>
            <a:r>
              <a:rPr lang="fa-IR" sz="1200" dirty="0">
                <a:solidFill>
                  <a:schemeClr val="dk1"/>
                </a:solidFill>
                <a:latin typeface="Kumbh Sans"/>
                <a:ea typeface="Kumbh Sans"/>
                <a:cs typeface="B Nazanin" panose="00000400000000000000" pitchFamily="2" charset="-78"/>
                <a:sym typeface="Kumbh Sans"/>
              </a:rPr>
              <a:t>مهم ترین یا مرتبط ترین جنبه های سابقه پزشکی بیمار را خلاصه کنید</a:t>
            </a:r>
          </a:p>
          <a:p>
            <a:pPr marL="342900" lvl="0" indent="-304800" algn="r" rtl="1">
              <a:buClr>
                <a:schemeClr val="dk2"/>
              </a:buClr>
              <a:buSzPts val="1200"/>
              <a:buFont typeface="Kumbh Sans"/>
              <a:buChar char="●"/>
            </a:pPr>
            <a:r>
              <a:rPr lang="fa-IR" sz="1200" dirty="0">
                <a:solidFill>
                  <a:schemeClr val="dk1"/>
                </a:solidFill>
                <a:latin typeface="Kumbh Sans"/>
                <a:ea typeface="Kumbh Sans"/>
                <a:cs typeface="B Nazanin" panose="00000400000000000000" pitchFamily="2" charset="-78"/>
                <a:sym typeface="Kumbh Sans"/>
              </a:rPr>
              <a:t>از نقاط گلوله برای ارائه یافته های کلیدی به شیوه ای واضح و سازمان یافته استفاده کنید</a:t>
            </a:r>
            <a:endParaRPr sz="1200" dirty="0">
              <a:solidFill>
                <a:schemeClr val="dk1"/>
              </a:solidFill>
              <a:latin typeface="Kumbh Sans"/>
              <a:ea typeface="Kumbh Sans"/>
              <a:cs typeface="B Nazanin" panose="00000400000000000000" pitchFamily="2" charset="-78"/>
              <a:sym typeface="Kumbh Sans"/>
            </a:endParaRPr>
          </a:p>
        </p:txBody>
      </p:sp>
      <p:sp>
        <p:nvSpPr>
          <p:cNvPr id="2562" name="Google Shape;2562;p45"/>
          <p:cNvSpPr txBox="1"/>
          <p:nvPr/>
        </p:nvSpPr>
        <p:spPr>
          <a:xfrm>
            <a:off x="4581425" y="3011725"/>
            <a:ext cx="3849300" cy="362400"/>
          </a:xfrm>
          <a:prstGeom prst="rect">
            <a:avLst/>
          </a:prstGeom>
          <a:noFill/>
          <a:ln>
            <a:noFill/>
          </a:ln>
        </p:spPr>
        <p:txBody>
          <a:bodyPr spcFirstLastPara="1" wrap="square" lIns="91425" tIns="91425" rIns="91425" bIns="91425" anchor="b" anchorCtr="0">
            <a:noAutofit/>
          </a:bodyPr>
          <a:lstStyle/>
          <a:p>
            <a:pPr lvl="0" algn="r" rtl="1"/>
            <a:r>
              <a:rPr lang="fa-IR" sz="2100" dirty="0">
                <a:solidFill>
                  <a:schemeClr val="dk1"/>
                </a:solidFill>
                <a:latin typeface="Arima SemiBold"/>
                <a:ea typeface="Arima SemiBold"/>
                <a:cs typeface="B Nazanin" panose="00000400000000000000" pitchFamily="2" charset="-78"/>
                <a:sym typeface="Arima SemiBold"/>
              </a:rPr>
              <a:t>نتیجه گیری</a:t>
            </a:r>
            <a:endParaRPr sz="2100" dirty="0">
              <a:solidFill>
                <a:schemeClr val="dk1"/>
              </a:solidFill>
              <a:latin typeface="Arima SemiBold"/>
              <a:ea typeface="Arima SemiBold"/>
              <a:cs typeface="B Nazanin" panose="00000400000000000000" pitchFamily="2" charset="-78"/>
              <a:sym typeface="Arima SemiBold"/>
            </a:endParaRPr>
          </a:p>
        </p:txBody>
      </p:sp>
      <p:sp>
        <p:nvSpPr>
          <p:cNvPr id="2563" name="Google Shape;2563;p45"/>
          <p:cNvSpPr txBox="1"/>
          <p:nvPr/>
        </p:nvSpPr>
        <p:spPr>
          <a:xfrm>
            <a:off x="4963850" y="3317300"/>
            <a:ext cx="3294300" cy="581700"/>
          </a:xfrm>
          <a:prstGeom prst="rect">
            <a:avLst/>
          </a:prstGeom>
          <a:noFill/>
          <a:ln>
            <a:noFill/>
          </a:ln>
        </p:spPr>
        <p:txBody>
          <a:bodyPr spcFirstLastPara="1" wrap="square" lIns="91425" tIns="91425" rIns="91425" bIns="91425" anchor="ctr" anchorCtr="0">
            <a:noAutofit/>
          </a:bodyPr>
          <a:lstStyle/>
          <a:p>
            <a:pPr lvl="0" algn="r" rtl="1"/>
            <a:r>
              <a:rPr lang="fa-IR" sz="1200" dirty="0">
                <a:solidFill>
                  <a:schemeClr val="dk1"/>
                </a:solidFill>
                <a:latin typeface="Kumbh Sans"/>
                <a:ea typeface="Kumbh Sans"/>
                <a:cs typeface="B Nazanin" panose="00000400000000000000" pitchFamily="2" charset="-78"/>
                <a:sym typeface="Kumbh Sans"/>
              </a:rPr>
              <a:t>در این بخش، یافته های کلیدی از تاریخچه پزشکی را خلاصه کنید</a:t>
            </a:r>
            <a:endParaRPr sz="1200" dirty="0">
              <a:solidFill>
                <a:schemeClr val="dk1"/>
              </a:solidFill>
              <a:latin typeface="Kumbh Sans"/>
              <a:ea typeface="Kumbh Sans"/>
              <a:cs typeface="B Nazanin" panose="00000400000000000000" pitchFamily="2" charset="-78"/>
              <a:sym typeface="Kumbh Sans"/>
            </a:endParaRPr>
          </a:p>
        </p:txBody>
      </p:sp>
      <p:sp>
        <p:nvSpPr>
          <p:cNvPr id="2564" name="Google Shape;2564;p45"/>
          <p:cNvSpPr txBox="1"/>
          <p:nvPr/>
        </p:nvSpPr>
        <p:spPr>
          <a:xfrm>
            <a:off x="4963850" y="3926900"/>
            <a:ext cx="3294300" cy="581700"/>
          </a:xfrm>
          <a:prstGeom prst="rect">
            <a:avLst/>
          </a:prstGeom>
          <a:noFill/>
          <a:ln>
            <a:noFill/>
          </a:ln>
        </p:spPr>
        <p:txBody>
          <a:bodyPr spcFirstLastPara="1" wrap="square" lIns="91425" tIns="91425" rIns="91425" bIns="91425" anchor="ctr" anchorCtr="0">
            <a:noAutofit/>
          </a:bodyPr>
          <a:lstStyle/>
          <a:p>
            <a:pPr lvl="0" algn="r" rtl="1"/>
            <a:r>
              <a:rPr lang="fa-IR" sz="1200" dirty="0">
                <a:solidFill>
                  <a:schemeClr val="dk1"/>
                </a:solidFill>
                <a:latin typeface="Kumbh Sans"/>
                <a:ea typeface="Kumbh Sans"/>
                <a:cs typeface="B Nazanin" panose="00000400000000000000" pitchFamily="2" charset="-78"/>
                <a:sym typeface="Kumbh Sans"/>
              </a:rPr>
              <a:t>یک نمای کلی از پیامدهای تشخیص و طرح درمانی فعلی ارائه دهید</a:t>
            </a:r>
            <a:endParaRPr sz="1200" dirty="0">
              <a:solidFill>
                <a:schemeClr val="dk1"/>
              </a:solidFill>
              <a:latin typeface="Kumbh Sans"/>
              <a:ea typeface="Kumbh Sans"/>
              <a:cs typeface="B Nazanin" panose="00000400000000000000" pitchFamily="2" charset="-78"/>
              <a:sym typeface="Kumbh Sans"/>
            </a:endParaRPr>
          </a:p>
        </p:txBody>
      </p:sp>
      <p:sp>
        <p:nvSpPr>
          <p:cNvPr id="2565" name="Google Shape;2565;p45"/>
          <p:cNvSpPr/>
          <p:nvPr/>
        </p:nvSpPr>
        <p:spPr>
          <a:xfrm>
            <a:off x="4581425" y="3426950"/>
            <a:ext cx="362400" cy="3624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800">
                <a:solidFill>
                  <a:schemeClr val="dk2"/>
                </a:solidFill>
                <a:latin typeface="Arima SemiBold"/>
                <a:ea typeface="Arima SemiBold"/>
                <a:cs typeface="B Nazanin" panose="00000400000000000000" pitchFamily="2" charset="-78"/>
                <a:sym typeface="Arima SemiBold"/>
              </a:rPr>
              <a:t>1</a:t>
            </a:r>
            <a:endParaRPr sz="1800">
              <a:solidFill>
                <a:schemeClr val="dk2"/>
              </a:solidFill>
              <a:latin typeface="Arima SemiBold"/>
              <a:ea typeface="Arima SemiBold"/>
              <a:cs typeface="B Nazanin" panose="00000400000000000000" pitchFamily="2" charset="-78"/>
              <a:sym typeface="Arima SemiBold"/>
            </a:endParaRPr>
          </a:p>
        </p:txBody>
      </p:sp>
      <p:sp>
        <p:nvSpPr>
          <p:cNvPr id="2566" name="Google Shape;2566;p45"/>
          <p:cNvSpPr/>
          <p:nvPr/>
        </p:nvSpPr>
        <p:spPr>
          <a:xfrm>
            <a:off x="4581425" y="3960348"/>
            <a:ext cx="362400" cy="3624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800">
                <a:solidFill>
                  <a:schemeClr val="dk2"/>
                </a:solidFill>
                <a:latin typeface="Arima SemiBold"/>
                <a:ea typeface="Arima SemiBold"/>
                <a:cs typeface="B Nazanin" panose="00000400000000000000" pitchFamily="2" charset="-78"/>
                <a:sym typeface="Arima SemiBold"/>
              </a:rPr>
              <a:t>2</a:t>
            </a:r>
            <a:endParaRPr sz="1800">
              <a:solidFill>
                <a:schemeClr val="dk2"/>
              </a:solidFill>
              <a:latin typeface="Arima SemiBold"/>
              <a:ea typeface="Arima SemiBold"/>
              <a:cs typeface="B Nazanin" panose="00000400000000000000" pitchFamily="2" charset="-78"/>
              <a:sym typeface="Arima SemiBold"/>
            </a:endParaRPr>
          </a:p>
        </p:txBody>
      </p:sp>
      <p:grpSp>
        <p:nvGrpSpPr>
          <p:cNvPr id="2567" name="Google Shape;2567;p45"/>
          <p:cNvGrpSpPr/>
          <p:nvPr/>
        </p:nvGrpSpPr>
        <p:grpSpPr>
          <a:xfrm>
            <a:off x="8098684" y="2706482"/>
            <a:ext cx="664198" cy="664198"/>
            <a:chOff x="5128260" y="1776221"/>
            <a:chExt cx="709993" cy="709993"/>
          </a:xfrm>
        </p:grpSpPr>
        <p:sp>
          <p:nvSpPr>
            <p:cNvPr id="2568" name="Google Shape;2568;p45"/>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569" name="Google Shape;2569;p45"/>
            <p:cNvGrpSpPr/>
            <p:nvPr/>
          </p:nvGrpSpPr>
          <p:grpSpPr>
            <a:xfrm>
              <a:off x="5158644" y="1852421"/>
              <a:ext cx="634937" cy="517083"/>
              <a:chOff x="5158644" y="1852421"/>
              <a:chExt cx="634937" cy="517083"/>
            </a:xfrm>
          </p:grpSpPr>
          <p:sp>
            <p:nvSpPr>
              <p:cNvPr id="2570" name="Google Shape;2570;p45"/>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1" name="Google Shape;2571;p45"/>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2" name="Google Shape;2572;p45"/>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3" name="Google Shape;2573;p45"/>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4" name="Google Shape;2574;p45"/>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5" name="Google Shape;2575;p45"/>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6" name="Google Shape;2576;p45"/>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7" name="Google Shape;2577;p45"/>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8" name="Google Shape;2578;p45"/>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79" name="Google Shape;2579;p45"/>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0" name="Google Shape;2580;p45"/>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1" name="Google Shape;2581;p45"/>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2" name="Google Shape;2582;p45"/>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3" name="Google Shape;2583;p45"/>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4" name="Google Shape;2584;p45"/>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5" name="Google Shape;2585;p45"/>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6" name="Google Shape;2586;p45"/>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7" name="Google Shape;2587;p45"/>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8" name="Google Shape;2588;p45"/>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89" name="Google Shape;2589;p45"/>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0" name="Google Shape;2590;p45"/>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1" name="Google Shape;2591;p45"/>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2" name="Google Shape;2592;p45"/>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3" name="Google Shape;2593;p45"/>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4" name="Google Shape;2594;p45"/>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5" name="Google Shape;2595;p45"/>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6" name="Google Shape;2596;p45"/>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7" name="Google Shape;2597;p45"/>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8" name="Google Shape;2598;p45"/>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599" name="Google Shape;2599;p45"/>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0" name="Google Shape;2600;p45"/>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1" name="Google Shape;2601;p45"/>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2" name="Google Shape;2602;p45"/>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3" name="Google Shape;2603;p45"/>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4" name="Google Shape;2604;p45"/>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5" name="Google Shape;2605;p45"/>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6" name="Google Shape;2606;p45"/>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7" name="Google Shape;2607;p45"/>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8" name="Google Shape;2608;p45"/>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09" name="Google Shape;2609;p45"/>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0" name="Google Shape;2610;p45"/>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1" name="Google Shape;2611;p45"/>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2" name="Google Shape;2612;p45"/>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3" name="Google Shape;2613;p45"/>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4" name="Google Shape;2614;p45"/>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5" name="Google Shape;2615;p45"/>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6" name="Google Shape;2616;p45"/>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7" name="Google Shape;2617;p45"/>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8" name="Google Shape;2618;p45"/>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19" name="Google Shape;2619;p45"/>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620" name="Google Shape;2620;p45"/>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6"/>
        <p:cNvGrpSpPr/>
        <p:nvPr/>
      </p:nvGrpSpPr>
      <p:grpSpPr>
        <a:xfrm>
          <a:off x="0" y="0"/>
          <a:ext cx="0" cy="0"/>
          <a:chOff x="0" y="0"/>
          <a:chExt cx="0" cy="0"/>
        </a:xfrm>
      </p:grpSpPr>
      <p:sp>
        <p:nvSpPr>
          <p:cNvPr id="2797" name="Google Shape;2797;p4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نتایج و توصیه ها</a:t>
            </a:r>
            <a:endParaRPr dirty="0">
              <a:cs typeface="B Nazanin" panose="00000400000000000000" pitchFamily="2" charset="-78"/>
            </a:endParaRPr>
          </a:p>
        </p:txBody>
      </p:sp>
      <p:sp>
        <p:nvSpPr>
          <p:cNvPr id="2798" name="Google Shape;2798;p47"/>
          <p:cNvSpPr/>
          <p:nvPr/>
        </p:nvSpPr>
        <p:spPr>
          <a:xfrm>
            <a:off x="3616650" y="1302750"/>
            <a:ext cx="1910700" cy="517800"/>
          </a:xfrm>
          <a:prstGeom prst="rect">
            <a:avLst/>
          </a:prstGeom>
          <a:noFill/>
          <a:ln>
            <a:noFill/>
          </a:ln>
        </p:spPr>
        <p:txBody>
          <a:bodyPr spcFirstLastPara="1" wrap="square" lIns="91425" tIns="91425" rIns="91425" bIns="91425" anchor="ctr" anchorCtr="0">
            <a:noAutofit/>
          </a:bodyPr>
          <a:lstStyle/>
          <a:p>
            <a:pPr lvl="0" algn="ctr" rtl="1"/>
            <a:r>
              <a:rPr lang="fa-IR" sz="2100" dirty="0">
                <a:solidFill>
                  <a:schemeClr val="dk1"/>
                </a:solidFill>
                <a:latin typeface="Arima SemiBold"/>
                <a:ea typeface="Arima SemiBold"/>
                <a:cs typeface="B Nazanin" panose="00000400000000000000" pitchFamily="2" charset="-78"/>
                <a:sym typeface="Arima SemiBold"/>
              </a:rPr>
              <a:t>شروع کنید</a:t>
            </a:r>
            <a:endParaRPr sz="2100" dirty="0">
              <a:solidFill>
                <a:schemeClr val="dk1"/>
              </a:solidFill>
              <a:latin typeface="Arima SemiBold"/>
              <a:ea typeface="Arima SemiBold"/>
              <a:cs typeface="B Nazanin" panose="00000400000000000000" pitchFamily="2" charset="-78"/>
              <a:sym typeface="Arima SemiBold"/>
            </a:endParaRPr>
          </a:p>
        </p:txBody>
      </p:sp>
      <p:sp>
        <p:nvSpPr>
          <p:cNvPr id="2799" name="Google Shape;2799;p47"/>
          <p:cNvSpPr/>
          <p:nvPr/>
        </p:nvSpPr>
        <p:spPr>
          <a:xfrm>
            <a:off x="3616650" y="2591563"/>
            <a:ext cx="1910700" cy="517800"/>
          </a:xfrm>
          <a:prstGeom prst="rect">
            <a:avLst/>
          </a:prstGeom>
          <a:noFill/>
          <a:ln>
            <a:noFill/>
          </a:ln>
        </p:spPr>
        <p:txBody>
          <a:bodyPr spcFirstLastPara="1" wrap="square" lIns="91425" tIns="91425" rIns="91425" bIns="91425" anchor="ctr" anchorCtr="0">
            <a:noAutofit/>
          </a:bodyPr>
          <a:lstStyle/>
          <a:p>
            <a:pPr lvl="0" algn="ctr" rtl="1"/>
            <a:r>
              <a:rPr lang="fa-IR" sz="2100" dirty="0">
                <a:solidFill>
                  <a:schemeClr val="dk1"/>
                </a:solidFill>
                <a:latin typeface="Arima SemiBold"/>
                <a:ea typeface="Arima SemiBold"/>
                <a:cs typeface="B Nazanin" panose="00000400000000000000" pitchFamily="2" charset="-78"/>
                <a:sym typeface="Arima SemiBold"/>
              </a:rPr>
              <a:t>نتیجه</a:t>
            </a:r>
            <a:endParaRPr sz="2100" dirty="0">
              <a:solidFill>
                <a:schemeClr val="dk1"/>
              </a:solidFill>
              <a:latin typeface="Arima SemiBold"/>
              <a:ea typeface="Arima SemiBold"/>
              <a:cs typeface="B Nazanin" panose="00000400000000000000" pitchFamily="2" charset="-78"/>
              <a:sym typeface="Arima SemiBold"/>
            </a:endParaRPr>
          </a:p>
        </p:txBody>
      </p:sp>
      <p:sp>
        <p:nvSpPr>
          <p:cNvPr id="2800" name="Google Shape;2800;p47"/>
          <p:cNvSpPr/>
          <p:nvPr/>
        </p:nvSpPr>
        <p:spPr>
          <a:xfrm>
            <a:off x="1071075" y="2591563"/>
            <a:ext cx="1910700" cy="517800"/>
          </a:xfrm>
          <a:prstGeom prst="rect">
            <a:avLst/>
          </a:prstGeom>
          <a:noFill/>
          <a:ln>
            <a:noFill/>
          </a:ln>
        </p:spPr>
        <p:txBody>
          <a:bodyPr spcFirstLastPara="1" wrap="square" lIns="91425" tIns="91425" rIns="91425" bIns="91425" anchor="ctr" anchorCtr="0">
            <a:noAutofit/>
          </a:bodyPr>
          <a:lstStyle/>
          <a:p>
            <a:pPr lvl="0" algn="ctr" rtl="1"/>
            <a:r>
              <a:rPr lang="fa-IR" sz="2100" dirty="0">
                <a:solidFill>
                  <a:schemeClr val="dk1"/>
                </a:solidFill>
                <a:latin typeface="Arima SemiBold"/>
                <a:ea typeface="Arima SemiBold"/>
                <a:cs typeface="B Nazanin" panose="00000400000000000000" pitchFamily="2" charset="-78"/>
                <a:sym typeface="Arima SemiBold"/>
              </a:rPr>
              <a:t>نتیجه</a:t>
            </a:r>
            <a:endParaRPr sz="2100" dirty="0">
              <a:solidFill>
                <a:schemeClr val="dk1"/>
              </a:solidFill>
              <a:latin typeface="Arima SemiBold"/>
              <a:ea typeface="Arima SemiBold"/>
              <a:cs typeface="B Nazanin" panose="00000400000000000000" pitchFamily="2" charset="-78"/>
              <a:sym typeface="Arima SemiBold"/>
            </a:endParaRPr>
          </a:p>
        </p:txBody>
      </p:sp>
      <p:sp>
        <p:nvSpPr>
          <p:cNvPr id="2801" name="Google Shape;2801;p47"/>
          <p:cNvSpPr/>
          <p:nvPr/>
        </p:nvSpPr>
        <p:spPr>
          <a:xfrm>
            <a:off x="6162225" y="2591563"/>
            <a:ext cx="1910700" cy="517800"/>
          </a:xfrm>
          <a:prstGeom prst="rect">
            <a:avLst/>
          </a:prstGeom>
          <a:noFill/>
          <a:ln>
            <a:noFill/>
          </a:ln>
        </p:spPr>
        <p:txBody>
          <a:bodyPr spcFirstLastPara="1" wrap="square" lIns="91425" tIns="91425" rIns="91425" bIns="91425" anchor="ctr" anchorCtr="0">
            <a:noAutofit/>
          </a:bodyPr>
          <a:lstStyle/>
          <a:p>
            <a:pPr lvl="0" algn="ctr" rtl="1"/>
            <a:r>
              <a:rPr lang="fa-IR" sz="2100" dirty="0">
                <a:solidFill>
                  <a:schemeClr val="dk1"/>
                </a:solidFill>
                <a:latin typeface="Arima SemiBold"/>
                <a:ea typeface="Arima SemiBold"/>
                <a:cs typeface="B Nazanin" panose="00000400000000000000" pitchFamily="2" charset="-78"/>
                <a:sym typeface="Arima SemiBold"/>
              </a:rPr>
              <a:t>نتیجه</a:t>
            </a:r>
            <a:endParaRPr sz="2100" dirty="0">
              <a:solidFill>
                <a:schemeClr val="dk1"/>
              </a:solidFill>
              <a:latin typeface="Arima SemiBold"/>
              <a:ea typeface="Arima SemiBold"/>
              <a:cs typeface="B Nazanin" panose="00000400000000000000" pitchFamily="2" charset="-78"/>
              <a:sym typeface="Arima SemiBold"/>
            </a:endParaRPr>
          </a:p>
        </p:txBody>
      </p:sp>
      <p:sp>
        <p:nvSpPr>
          <p:cNvPr id="2802" name="Google Shape;2802;p47"/>
          <p:cNvSpPr/>
          <p:nvPr/>
        </p:nvSpPr>
        <p:spPr>
          <a:xfrm>
            <a:off x="1850475" y="2092550"/>
            <a:ext cx="351900" cy="3519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100">
                <a:solidFill>
                  <a:schemeClr val="dk2"/>
                </a:solidFill>
                <a:latin typeface="Arima SemiBold"/>
                <a:ea typeface="Arima SemiBold"/>
                <a:cs typeface="B Nazanin" panose="00000400000000000000" pitchFamily="2" charset="-78"/>
                <a:sym typeface="Arima SemiBold"/>
              </a:rPr>
              <a:t>1</a:t>
            </a:r>
            <a:endParaRPr sz="2100">
              <a:solidFill>
                <a:schemeClr val="dk2"/>
              </a:solidFill>
              <a:latin typeface="Arima SemiBold"/>
              <a:ea typeface="Arima SemiBold"/>
              <a:cs typeface="B Nazanin" panose="00000400000000000000" pitchFamily="2" charset="-78"/>
              <a:sym typeface="Arima SemiBold"/>
            </a:endParaRPr>
          </a:p>
        </p:txBody>
      </p:sp>
      <p:sp>
        <p:nvSpPr>
          <p:cNvPr id="2803" name="Google Shape;2803;p47"/>
          <p:cNvSpPr/>
          <p:nvPr/>
        </p:nvSpPr>
        <p:spPr>
          <a:xfrm>
            <a:off x="4396050" y="2092550"/>
            <a:ext cx="351900" cy="3519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100">
                <a:solidFill>
                  <a:schemeClr val="dk2"/>
                </a:solidFill>
                <a:latin typeface="Arima SemiBold"/>
                <a:ea typeface="Arima SemiBold"/>
                <a:cs typeface="B Nazanin" panose="00000400000000000000" pitchFamily="2" charset="-78"/>
                <a:sym typeface="Arima SemiBold"/>
              </a:rPr>
              <a:t>2</a:t>
            </a:r>
            <a:endParaRPr sz="2100">
              <a:solidFill>
                <a:schemeClr val="dk2"/>
              </a:solidFill>
              <a:latin typeface="Arima SemiBold"/>
              <a:ea typeface="Arima SemiBold"/>
              <a:cs typeface="B Nazanin" panose="00000400000000000000" pitchFamily="2" charset="-78"/>
              <a:sym typeface="Arima SemiBold"/>
            </a:endParaRPr>
          </a:p>
        </p:txBody>
      </p:sp>
      <p:sp>
        <p:nvSpPr>
          <p:cNvPr id="2804" name="Google Shape;2804;p47"/>
          <p:cNvSpPr/>
          <p:nvPr/>
        </p:nvSpPr>
        <p:spPr>
          <a:xfrm>
            <a:off x="6941625" y="2092550"/>
            <a:ext cx="351900" cy="3519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100">
                <a:solidFill>
                  <a:schemeClr val="dk2"/>
                </a:solidFill>
                <a:latin typeface="Arima SemiBold"/>
                <a:ea typeface="Arima SemiBold"/>
                <a:cs typeface="B Nazanin" panose="00000400000000000000" pitchFamily="2" charset="-78"/>
                <a:sym typeface="Arima SemiBold"/>
              </a:rPr>
              <a:t>3</a:t>
            </a:r>
            <a:endParaRPr sz="2100">
              <a:solidFill>
                <a:schemeClr val="dk2"/>
              </a:solidFill>
              <a:latin typeface="Arima SemiBold"/>
              <a:ea typeface="Arima SemiBold"/>
              <a:cs typeface="B Nazanin" panose="00000400000000000000" pitchFamily="2" charset="-78"/>
              <a:sym typeface="Arima SemiBold"/>
            </a:endParaRPr>
          </a:p>
        </p:txBody>
      </p:sp>
      <p:sp>
        <p:nvSpPr>
          <p:cNvPr id="2805" name="Google Shape;2805;p47"/>
          <p:cNvSpPr/>
          <p:nvPr/>
        </p:nvSpPr>
        <p:spPr>
          <a:xfrm>
            <a:off x="1071075" y="3256475"/>
            <a:ext cx="1910700" cy="1275900"/>
          </a:xfrm>
          <a:prstGeom prst="rect">
            <a:avLst/>
          </a:prstGeom>
          <a:noFill/>
          <a:ln>
            <a:noFill/>
          </a:ln>
        </p:spPr>
        <p:txBody>
          <a:bodyPr spcFirstLastPara="1" wrap="square" lIns="91425" tIns="91425" rIns="91425" bIns="91425" anchor="t" anchorCtr="0">
            <a:noAutofit/>
          </a:bodyPr>
          <a:lstStyle/>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p>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p>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endParaRPr sz="1200" dirty="0">
              <a:solidFill>
                <a:schemeClr val="dk1"/>
              </a:solidFill>
              <a:latin typeface="Kumbh Sans"/>
              <a:ea typeface="Kumbh Sans"/>
              <a:cs typeface="B Nazanin" panose="00000400000000000000" pitchFamily="2" charset="-78"/>
              <a:sym typeface="Kumbh Sans"/>
            </a:endParaRPr>
          </a:p>
        </p:txBody>
      </p:sp>
      <p:cxnSp>
        <p:nvCxnSpPr>
          <p:cNvPr id="2806" name="Google Shape;2806;p47"/>
          <p:cNvCxnSpPr>
            <a:stCxn id="2798" idx="2"/>
            <a:endCxn id="2802" idx="0"/>
          </p:cNvCxnSpPr>
          <p:nvPr/>
        </p:nvCxnSpPr>
        <p:spPr>
          <a:xfrm rot="5400000">
            <a:off x="3163200" y="683850"/>
            <a:ext cx="272100" cy="2545500"/>
          </a:xfrm>
          <a:prstGeom prst="bentConnector3">
            <a:avLst>
              <a:gd name="adj1" fmla="val 49982"/>
            </a:avLst>
          </a:prstGeom>
          <a:noFill/>
          <a:ln w="19050" cap="flat" cmpd="sng">
            <a:solidFill>
              <a:schemeClr val="accent2"/>
            </a:solidFill>
            <a:prstDash val="solid"/>
            <a:round/>
            <a:headEnd type="none" w="med" len="med"/>
            <a:tailEnd type="none" w="med" len="med"/>
          </a:ln>
        </p:spPr>
      </p:cxnSp>
      <p:cxnSp>
        <p:nvCxnSpPr>
          <p:cNvPr id="2807" name="Google Shape;2807;p47"/>
          <p:cNvCxnSpPr>
            <a:stCxn id="2798" idx="2"/>
            <a:endCxn id="2804" idx="0"/>
          </p:cNvCxnSpPr>
          <p:nvPr/>
        </p:nvCxnSpPr>
        <p:spPr>
          <a:xfrm rot="-5400000" flipH="1">
            <a:off x="5708700" y="683850"/>
            <a:ext cx="272100" cy="2545500"/>
          </a:xfrm>
          <a:prstGeom prst="bentConnector3">
            <a:avLst>
              <a:gd name="adj1" fmla="val 49982"/>
            </a:avLst>
          </a:prstGeom>
          <a:noFill/>
          <a:ln w="19050" cap="flat" cmpd="sng">
            <a:solidFill>
              <a:schemeClr val="accent2"/>
            </a:solidFill>
            <a:prstDash val="solid"/>
            <a:round/>
            <a:headEnd type="none" w="med" len="med"/>
            <a:tailEnd type="none" w="med" len="med"/>
          </a:ln>
        </p:spPr>
      </p:cxnSp>
      <p:cxnSp>
        <p:nvCxnSpPr>
          <p:cNvPr id="2808" name="Google Shape;2808;p47"/>
          <p:cNvCxnSpPr>
            <a:stCxn id="2798" idx="2"/>
            <a:endCxn id="2803" idx="0"/>
          </p:cNvCxnSpPr>
          <p:nvPr/>
        </p:nvCxnSpPr>
        <p:spPr>
          <a:xfrm rot="-5400000" flipH="1">
            <a:off x="4436250" y="1956300"/>
            <a:ext cx="272100" cy="600"/>
          </a:xfrm>
          <a:prstGeom prst="bentConnector3">
            <a:avLst>
              <a:gd name="adj1" fmla="val 49982"/>
            </a:avLst>
          </a:prstGeom>
          <a:noFill/>
          <a:ln w="19050" cap="flat" cmpd="sng">
            <a:solidFill>
              <a:schemeClr val="accent2"/>
            </a:solidFill>
            <a:prstDash val="solid"/>
            <a:round/>
            <a:headEnd type="none" w="med" len="med"/>
            <a:tailEnd type="none" w="med" len="med"/>
          </a:ln>
        </p:spPr>
      </p:cxnSp>
      <p:cxnSp>
        <p:nvCxnSpPr>
          <p:cNvPr id="2809" name="Google Shape;2809;p47"/>
          <p:cNvCxnSpPr>
            <a:stCxn id="2802" idx="2"/>
            <a:endCxn id="2800" idx="0"/>
          </p:cNvCxnSpPr>
          <p:nvPr/>
        </p:nvCxnSpPr>
        <p:spPr>
          <a:xfrm rot="-5400000" flipH="1">
            <a:off x="1953225" y="2517650"/>
            <a:ext cx="147000" cy="600"/>
          </a:xfrm>
          <a:prstGeom prst="bentConnector3">
            <a:avLst>
              <a:gd name="adj1" fmla="val 50038"/>
            </a:avLst>
          </a:prstGeom>
          <a:noFill/>
          <a:ln w="19050" cap="flat" cmpd="sng">
            <a:solidFill>
              <a:schemeClr val="accent2"/>
            </a:solidFill>
            <a:prstDash val="solid"/>
            <a:round/>
            <a:headEnd type="none" w="med" len="med"/>
            <a:tailEnd type="none" w="med" len="med"/>
          </a:ln>
        </p:spPr>
      </p:cxnSp>
      <p:cxnSp>
        <p:nvCxnSpPr>
          <p:cNvPr id="2810" name="Google Shape;2810;p47"/>
          <p:cNvCxnSpPr>
            <a:stCxn id="2803" idx="2"/>
            <a:endCxn id="2799" idx="0"/>
          </p:cNvCxnSpPr>
          <p:nvPr/>
        </p:nvCxnSpPr>
        <p:spPr>
          <a:xfrm rot="-5400000" flipH="1">
            <a:off x="4498800" y="2517650"/>
            <a:ext cx="147000" cy="600"/>
          </a:xfrm>
          <a:prstGeom prst="bentConnector3">
            <a:avLst>
              <a:gd name="adj1" fmla="val 50038"/>
            </a:avLst>
          </a:prstGeom>
          <a:noFill/>
          <a:ln w="19050" cap="flat" cmpd="sng">
            <a:solidFill>
              <a:schemeClr val="accent2"/>
            </a:solidFill>
            <a:prstDash val="solid"/>
            <a:round/>
            <a:headEnd type="none" w="med" len="med"/>
            <a:tailEnd type="none" w="med" len="med"/>
          </a:ln>
        </p:spPr>
      </p:cxnSp>
      <p:cxnSp>
        <p:nvCxnSpPr>
          <p:cNvPr id="2811" name="Google Shape;2811;p47"/>
          <p:cNvCxnSpPr>
            <a:stCxn id="2804" idx="2"/>
            <a:endCxn id="2801" idx="0"/>
          </p:cNvCxnSpPr>
          <p:nvPr/>
        </p:nvCxnSpPr>
        <p:spPr>
          <a:xfrm rot="-5400000" flipH="1">
            <a:off x="7044375" y="2517650"/>
            <a:ext cx="147000" cy="600"/>
          </a:xfrm>
          <a:prstGeom prst="bentConnector3">
            <a:avLst>
              <a:gd name="adj1" fmla="val 50038"/>
            </a:avLst>
          </a:prstGeom>
          <a:noFill/>
          <a:ln w="19050" cap="flat" cmpd="sng">
            <a:solidFill>
              <a:schemeClr val="accent2"/>
            </a:solidFill>
            <a:prstDash val="solid"/>
            <a:round/>
            <a:headEnd type="none" w="med" len="med"/>
            <a:tailEnd type="none" w="med" len="med"/>
          </a:ln>
        </p:spPr>
      </p:cxnSp>
      <p:cxnSp>
        <p:nvCxnSpPr>
          <p:cNvPr id="2812" name="Google Shape;2812;p47"/>
          <p:cNvCxnSpPr>
            <a:stCxn id="2800" idx="2"/>
            <a:endCxn id="2805" idx="0"/>
          </p:cNvCxnSpPr>
          <p:nvPr/>
        </p:nvCxnSpPr>
        <p:spPr>
          <a:xfrm rot="-5400000" flipH="1">
            <a:off x="1953225" y="3182563"/>
            <a:ext cx="147000" cy="600"/>
          </a:xfrm>
          <a:prstGeom prst="bentConnector3">
            <a:avLst>
              <a:gd name="adj1" fmla="val 50038"/>
            </a:avLst>
          </a:prstGeom>
          <a:noFill/>
          <a:ln w="19050" cap="flat" cmpd="sng">
            <a:solidFill>
              <a:schemeClr val="accent2"/>
            </a:solidFill>
            <a:prstDash val="solid"/>
            <a:round/>
            <a:headEnd type="none" w="med" len="med"/>
            <a:tailEnd type="none" w="med" len="med"/>
          </a:ln>
        </p:spPr>
      </p:cxnSp>
      <p:cxnSp>
        <p:nvCxnSpPr>
          <p:cNvPr id="2813" name="Google Shape;2813;p47"/>
          <p:cNvCxnSpPr>
            <a:stCxn id="2814" idx="0"/>
            <a:endCxn id="2801" idx="2"/>
          </p:cNvCxnSpPr>
          <p:nvPr/>
        </p:nvCxnSpPr>
        <p:spPr>
          <a:xfrm rot="-5400000">
            <a:off x="7044375" y="3182675"/>
            <a:ext cx="147000" cy="600"/>
          </a:xfrm>
          <a:prstGeom prst="bentConnector3">
            <a:avLst>
              <a:gd name="adj1" fmla="val 50038"/>
            </a:avLst>
          </a:prstGeom>
          <a:noFill/>
          <a:ln w="19050" cap="flat" cmpd="sng">
            <a:solidFill>
              <a:schemeClr val="accent2"/>
            </a:solidFill>
            <a:prstDash val="solid"/>
            <a:round/>
            <a:headEnd type="none" w="med" len="med"/>
            <a:tailEnd type="none" w="med" len="med"/>
          </a:ln>
        </p:spPr>
      </p:cxnSp>
      <p:cxnSp>
        <p:nvCxnSpPr>
          <p:cNvPr id="2815" name="Google Shape;2815;p47"/>
          <p:cNvCxnSpPr>
            <a:stCxn id="2799" idx="2"/>
            <a:endCxn id="2816" idx="0"/>
          </p:cNvCxnSpPr>
          <p:nvPr/>
        </p:nvCxnSpPr>
        <p:spPr>
          <a:xfrm rot="-5400000" flipH="1">
            <a:off x="4498800" y="3182563"/>
            <a:ext cx="147000" cy="600"/>
          </a:xfrm>
          <a:prstGeom prst="bentConnector3">
            <a:avLst>
              <a:gd name="adj1" fmla="val 50038"/>
            </a:avLst>
          </a:prstGeom>
          <a:noFill/>
          <a:ln w="19050" cap="flat" cmpd="sng">
            <a:solidFill>
              <a:schemeClr val="accent2"/>
            </a:solidFill>
            <a:prstDash val="solid"/>
            <a:round/>
            <a:headEnd type="none" w="med" len="med"/>
            <a:tailEnd type="none" w="med" len="med"/>
          </a:ln>
        </p:spPr>
      </p:cxnSp>
      <p:sp>
        <p:nvSpPr>
          <p:cNvPr id="2816" name="Google Shape;2816;p47"/>
          <p:cNvSpPr/>
          <p:nvPr/>
        </p:nvSpPr>
        <p:spPr>
          <a:xfrm>
            <a:off x="3616650" y="3256475"/>
            <a:ext cx="1910700" cy="1275900"/>
          </a:xfrm>
          <a:prstGeom prst="rect">
            <a:avLst/>
          </a:prstGeom>
          <a:noFill/>
          <a:ln>
            <a:noFill/>
          </a:ln>
        </p:spPr>
        <p:txBody>
          <a:bodyPr spcFirstLastPara="1" wrap="square" lIns="91425" tIns="91425" rIns="91425" bIns="91425" anchor="t" anchorCtr="0">
            <a:noAutofit/>
          </a:bodyPr>
          <a:lstStyle/>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p>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p>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endParaRPr sz="1200" dirty="0">
              <a:solidFill>
                <a:schemeClr val="dk1"/>
              </a:solidFill>
              <a:latin typeface="Kumbh Sans"/>
              <a:ea typeface="Kumbh Sans"/>
              <a:cs typeface="B Nazanin" panose="00000400000000000000" pitchFamily="2" charset="-78"/>
              <a:sym typeface="Kumbh Sans"/>
            </a:endParaRPr>
          </a:p>
        </p:txBody>
      </p:sp>
      <p:sp>
        <p:nvSpPr>
          <p:cNvPr id="2814" name="Google Shape;2814;p47"/>
          <p:cNvSpPr/>
          <p:nvPr/>
        </p:nvSpPr>
        <p:spPr>
          <a:xfrm>
            <a:off x="6162225" y="3256475"/>
            <a:ext cx="1910700" cy="1275900"/>
          </a:xfrm>
          <a:prstGeom prst="rect">
            <a:avLst/>
          </a:prstGeom>
          <a:noFill/>
          <a:ln>
            <a:noFill/>
          </a:ln>
        </p:spPr>
        <p:txBody>
          <a:bodyPr spcFirstLastPara="1" wrap="square" lIns="91425" tIns="91425" rIns="91425" bIns="91425" anchor="t" anchorCtr="0">
            <a:noAutofit/>
          </a:bodyPr>
          <a:lstStyle/>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p>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p>
          <a:p>
            <a:pPr marL="285750" lvl="0" indent="-247650" algn="r" rtl="1">
              <a:buClr>
                <a:schemeClr val="dk2"/>
              </a:buClr>
              <a:buSzPts val="1200"/>
              <a:buFont typeface="Kumbh Sans"/>
              <a:buAutoNum type="alphaUcPeriod"/>
            </a:pPr>
            <a:r>
              <a:rPr lang="fa-IR" sz="1200" dirty="0">
                <a:solidFill>
                  <a:schemeClr val="dk1"/>
                </a:solidFill>
                <a:latin typeface="Kumbh Sans"/>
                <a:ea typeface="Kumbh Sans"/>
                <a:cs typeface="B Nazanin" panose="00000400000000000000" pitchFamily="2" charset="-78"/>
                <a:sym typeface="Kumbh Sans"/>
              </a:rPr>
              <a:t>توصیه خود را بنویسید</a:t>
            </a:r>
            <a:endParaRPr sz="1200" dirty="0">
              <a:solidFill>
                <a:schemeClr val="dk1"/>
              </a:solidFill>
              <a:latin typeface="Kumbh Sans"/>
              <a:ea typeface="Kumbh Sans"/>
              <a:cs typeface="B Nazanin" panose="00000400000000000000" pitchFamily="2" charset="-78"/>
              <a:sym typeface="Kumbh Sans"/>
            </a:endParaRPr>
          </a:p>
        </p:txBody>
      </p:sp>
      <p:grpSp>
        <p:nvGrpSpPr>
          <p:cNvPr id="2817" name="Google Shape;2817;p47"/>
          <p:cNvGrpSpPr/>
          <p:nvPr/>
        </p:nvGrpSpPr>
        <p:grpSpPr>
          <a:xfrm>
            <a:off x="195533" y="1926799"/>
            <a:ext cx="517695" cy="517649"/>
            <a:chOff x="5907024" y="1207674"/>
            <a:chExt cx="463677" cy="463677"/>
          </a:xfrm>
        </p:grpSpPr>
        <p:sp>
          <p:nvSpPr>
            <p:cNvPr id="2818" name="Google Shape;2818;p47"/>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819" name="Google Shape;2819;p47"/>
            <p:cNvGrpSpPr/>
            <p:nvPr/>
          </p:nvGrpSpPr>
          <p:grpSpPr>
            <a:xfrm>
              <a:off x="5938361" y="1234859"/>
              <a:ext cx="282416" cy="366858"/>
              <a:chOff x="5938361" y="1234859"/>
              <a:chExt cx="282416" cy="366858"/>
            </a:xfrm>
          </p:grpSpPr>
          <p:sp>
            <p:nvSpPr>
              <p:cNvPr id="2820" name="Google Shape;2820;p47"/>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1" name="Google Shape;2821;p47"/>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2" name="Google Shape;2822;p47"/>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3" name="Google Shape;2823;p47"/>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4" name="Google Shape;2824;p47"/>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5" name="Google Shape;2825;p47"/>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6" name="Google Shape;2826;p47"/>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7" name="Google Shape;2827;p47"/>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8" name="Google Shape;2828;p47"/>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29" name="Google Shape;2829;p47"/>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0" name="Google Shape;2830;p47"/>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1" name="Google Shape;2831;p47"/>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2" name="Google Shape;2832;p47"/>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3" name="Google Shape;2833;p47"/>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4" name="Google Shape;2834;p47"/>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5" name="Google Shape;2835;p47"/>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6" name="Google Shape;2836;p47"/>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7" name="Google Shape;2837;p47"/>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8" name="Google Shape;2838;p47"/>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39" name="Google Shape;2839;p47"/>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0" name="Google Shape;2840;p47"/>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1" name="Google Shape;2841;p47"/>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2" name="Google Shape;2842;p47"/>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3" name="Google Shape;2843;p47"/>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4" name="Google Shape;2844;p47"/>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5" name="Google Shape;2845;p47"/>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6" name="Google Shape;2846;p47"/>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7" name="Google Shape;2847;p47"/>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8" name="Google Shape;2848;p47"/>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49" name="Google Shape;2849;p47"/>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0" name="Google Shape;2850;p47"/>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1" name="Google Shape;2851;p47"/>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2" name="Google Shape;2852;p47"/>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3" name="Google Shape;2853;p47"/>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4" name="Google Shape;2854;p47"/>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5" name="Google Shape;2855;p47"/>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6" name="Google Shape;2856;p47"/>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7" name="Google Shape;2857;p47"/>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8" name="Google Shape;2858;p47"/>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59" name="Google Shape;2859;p47"/>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0" name="Google Shape;2860;p47"/>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1" name="Google Shape;2861;p47"/>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2" name="Google Shape;2862;p47"/>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3" name="Google Shape;2863;p47"/>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4" name="Google Shape;2864;p47"/>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5" name="Google Shape;2865;p47"/>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6" name="Google Shape;2866;p47"/>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7" name="Google Shape;2867;p47"/>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8" name="Google Shape;2868;p47"/>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69" name="Google Shape;2869;p47"/>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70" name="Google Shape;2870;p47"/>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pic>
        <p:nvPicPr>
          <p:cNvPr id="2871" name="Google Shape;2871;p47"/>
          <p:cNvPicPr preferRelativeResize="0"/>
          <p:nvPr/>
        </p:nvPicPr>
        <p:blipFill rotWithShape="1">
          <a:blip r:embed="rId3">
            <a:alphaModFix/>
          </a:blip>
          <a:srcRect l="10907" t="11196" r="13551" b="5863"/>
          <a:stretch/>
        </p:blipFill>
        <p:spPr>
          <a:xfrm rot="-9813715">
            <a:off x="7551320" y="1888634"/>
            <a:ext cx="3073738" cy="1898348"/>
          </a:xfrm>
          <a:prstGeom prst="rect">
            <a:avLst/>
          </a:prstGeom>
          <a:noFill/>
          <a:ln>
            <a:noFill/>
          </a:ln>
        </p:spPr>
      </p:pic>
      <p:grpSp>
        <p:nvGrpSpPr>
          <p:cNvPr id="2872" name="Google Shape;2872;p47"/>
          <p:cNvGrpSpPr/>
          <p:nvPr/>
        </p:nvGrpSpPr>
        <p:grpSpPr>
          <a:xfrm>
            <a:off x="7676331" y="1340122"/>
            <a:ext cx="619966" cy="613789"/>
            <a:chOff x="5128260" y="1776221"/>
            <a:chExt cx="709993" cy="709993"/>
          </a:xfrm>
        </p:grpSpPr>
        <p:sp>
          <p:nvSpPr>
            <p:cNvPr id="2873" name="Google Shape;2873;p47"/>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874" name="Google Shape;2874;p47"/>
            <p:cNvGrpSpPr/>
            <p:nvPr/>
          </p:nvGrpSpPr>
          <p:grpSpPr>
            <a:xfrm>
              <a:off x="5158644" y="1852421"/>
              <a:ext cx="634937" cy="517083"/>
              <a:chOff x="5158644" y="1852421"/>
              <a:chExt cx="634937" cy="517083"/>
            </a:xfrm>
          </p:grpSpPr>
          <p:sp>
            <p:nvSpPr>
              <p:cNvPr id="2875" name="Google Shape;2875;p47"/>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76" name="Google Shape;2876;p47"/>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77" name="Google Shape;2877;p47"/>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78" name="Google Shape;2878;p47"/>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79" name="Google Shape;2879;p47"/>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0" name="Google Shape;2880;p47"/>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1" name="Google Shape;2881;p47"/>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2" name="Google Shape;2882;p47"/>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3" name="Google Shape;2883;p47"/>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4" name="Google Shape;2884;p47"/>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5" name="Google Shape;2885;p47"/>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6" name="Google Shape;2886;p47"/>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7" name="Google Shape;2887;p47"/>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8" name="Google Shape;2888;p47"/>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89" name="Google Shape;2889;p47"/>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0" name="Google Shape;2890;p47"/>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1" name="Google Shape;2891;p47"/>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2" name="Google Shape;2892;p47"/>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3" name="Google Shape;2893;p47"/>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4" name="Google Shape;2894;p47"/>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5" name="Google Shape;2895;p47"/>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6" name="Google Shape;2896;p47"/>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7" name="Google Shape;2897;p47"/>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8" name="Google Shape;2898;p47"/>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899" name="Google Shape;2899;p47"/>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0" name="Google Shape;2900;p47"/>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1" name="Google Shape;2901;p47"/>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2" name="Google Shape;2902;p47"/>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3" name="Google Shape;2903;p47"/>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4" name="Google Shape;2904;p47"/>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5" name="Google Shape;2905;p47"/>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6" name="Google Shape;2906;p47"/>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7" name="Google Shape;2907;p47"/>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8" name="Google Shape;2908;p47"/>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09" name="Google Shape;2909;p47"/>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0" name="Google Shape;2910;p47"/>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1" name="Google Shape;2911;p47"/>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2" name="Google Shape;2912;p47"/>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3" name="Google Shape;2913;p47"/>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4" name="Google Shape;2914;p47"/>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5" name="Google Shape;2915;p47"/>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6" name="Google Shape;2916;p47"/>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7" name="Google Shape;2917;p47"/>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8" name="Google Shape;2918;p47"/>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19" name="Google Shape;2919;p47"/>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20" name="Google Shape;2920;p47"/>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21" name="Google Shape;2921;p47"/>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22" name="Google Shape;2922;p47"/>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23" name="Google Shape;2923;p47"/>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24" name="Google Shape;2924;p47"/>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25" name="Google Shape;2925;p47"/>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sp>
        <p:nvSpPr>
          <p:cNvPr id="2930" name="Google Shape;2930;p48"/>
          <p:cNvSpPr txBox="1">
            <a:spLocks noGrp="1"/>
          </p:cNvSpPr>
          <p:nvPr>
            <p:ph type="title"/>
          </p:nvPr>
        </p:nvSpPr>
        <p:spPr>
          <a:xfrm>
            <a:off x="720000" y="555450"/>
            <a:ext cx="3123900" cy="12021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ویترین عکس</a:t>
            </a:r>
            <a:endParaRPr dirty="0">
              <a:cs typeface="B Nazanin" panose="00000400000000000000" pitchFamily="2" charset="-78"/>
            </a:endParaRPr>
          </a:p>
        </p:txBody>
      </p:sp>
      <p:sp>
        <p:nvSpPr>
          <p:cNvPr id="2931" name="Google Shape;2931;p48"/>
          <p:cNvSpPr txBox="1">
            <a:spLocks noGrp="1"/>
          </p:cNvSpPr>
          <p:nvPr>
            <p:ph type="subTitle" idx="1"/>
          </p:nvPr>
        </p:nvSpPr>
        <p:spPr>
          <a:xfrm>
            <a:off x="720000" y="1636150"/>
            <a:ext cx="2878500" cy="8955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می توانید تصاویر روی صفحه را با کار خود جایگزین کنید. فقط روی هر کدام از آنها کلیک راست کرده و گزینه </a:t>
            </a:r>
            <a:r>
              <a:rPr lang="en-US" dirty="0">
                <a:cs typeface="B Nazanin" panose="00000400000000000000" pitchFamily="2" charset="-78"/>
              </a:rPr>
              <a:t>Replace image </a:t>
            </a:r>
            <a:r>
              <a:rPr lang="fa-IR" dirty="0">
                <a:cs typeface="B Nazanin" panose="00000400000000000000" pitchFamily="2" charset="-78"/>
              </a:rPr>
              <a:t>را انتخاب کنید.</a:t>
            </a:r>
            <a:endParaRPr dirty="0">
              <a:cs typeface="B Nazanin" panose="00000400000000000000" pitchFamily="2" charset="-78"/>
            </a:endParaRPr>
          </a:p>
        </p:txBody>
      </p:sp>
      <p:pic>
        <p:nvPicPr>
          <p:cNvPr id="2932" name="Google Shape;2932;p48"/>
          <p:cNvPicPr preferRelativeResize="0">
            <a:picLocks noGrp="1"/>
          </p:cNvPicPr>
          <p:nvPr>
            <p:ph type="pic" idx="2"/>
          </p:nvPr>
        </p:nvPicPr>
        <p:blipFill>
          <a:blip r:embed="rId3"/>
          <a:srcRect l="27507" r="27507"/>
          <a:stretch/>
        </p:blipFill>
        <p:spPr>
          <a:xfrm>
            <a:off x="6212050" y="535000"/>
            <a:ext cx="2216699" cy="4104003"/>
          </a:xfrm>
          <a:prstGeom prst="rect">
            <a:avLst/>
          </a:prstGeom>
        </p:spPr>
      </p:pic>
      <p:pic>
        <p:nvPicPr>
          <p:cNvPr id="2933" name="Google Shape;2933;p48"/>
          <p:cNvPicPr preferRelativeResize="0">
            <a:picLocks noGrp="1"/>
          </p:cNvPicPr>
          <p:nvPr>
            <p:ph type="pic" idx="3"/>
          </p:nvPr>
        </p:nvPicPr>
        <p:blipFill rotWithShape="1">
          <a:blip r:embed="rId4">
            <a:alphaModFix/>
          </a:blip>
          <a:srcRect t="-112" b="46360"/>
          <a:stretch/>
        </p:blipFill>
        <p:spPr>
          <a:xfrm>
            <a:off x="715100" y="2701800"/>
            <a:ext cx="5406899" cy="1937099"/>
          </a:xfrm>
          <a:prstGeom prst="rect">
            <a:avLst/>
          </a:prstGeom>
        </p:spPr>
      </p:pic>
      <p:pic>
        <p:nvPicPr>
          <p:cNvPr id="2934" name="Google Shape;2934;p48"/>
          <p:cNvPicPr preferRelativeResize="0">
            <a:picLocks noGrp="1"/>
          </p:cNvPicPr>
          <p:nvPr>
            <p:ph type="pic" idx="4"/>
          </p:nvPr>
        </p:nvPicPr>
        <p:blipFill rotWithShape="1">
          <a:blip r:embed="rId5">
            <a:alphaModFix/>
          </a:blip>
          <a:srcRect l="16724" r="16724"/>
          <a:stretch/>
        </p:blipFill>
        <p:spPr>
          <a:xfrm>
            <a:off x="4057700" y="535000"/>
            <a:ext cx="2064302" cy="2064301"/>
          </a:xfrm>
          <a:prstGeom prst="rect">
            <a:avLst/>
          </a:prstGeom>
        </p:spPr>
      </p:pic>
      <p:pic>
        <p:nvPicPr>
          <p:cNvPr id="2935" name="Google Shape;2935;p48"/>
          <p:cNvPicPr preferRelativeResize="0"/>
          <p:nvPr/>
        </p:nvPicPr>
        <p:blipFill rotWithShape="1">
          <a:blip r:embed="rId6">
            <a:alphaModFix/>
          </a:blip>
          <a:srcRect l="10907" t="11196" r="13551" b="5863"/>
          <a:stretch/>
        </p:blipFill>
        <p:spPr>
          <a:xfrm rot="-1067849">
            <a:off x="4845701" y="3607858"/>
            <a:ext cx="3884523" cy="2399082"/>
          </a:xfrm>
          <a:prstGeom prst="rect">
            <a:avLst/>
          </a:prstGeom>
          <a:noFill/>
          <a:ln>
            <a:noFill/>
          </a:ln>
        </p:spPr>
      </p:pic>
      <p:pic>
        <p:nvPicPr>
          <p:cNvPr id="2936" name="Google Shape;2936;p48"/>
          <p:cNvPicPr preferRelativeResize="0"/>
          <p:nvPr/>
        </p:nvPicPr>
        <p:blipFill rotWithShape="1">
          <a:blip r:embed="rId6">
            <a:alphaModFix/>
          </a:blip>
          <a:srcRect l="10907" t="11196" r="13551" b="5863"/>
          <a:stretch/>
        </p:blipFill>
        <p:spPr>
          <a:xfrm rot="7143792">
            <a:off x="3467939" y="-1730094"/>
            <a:ext cx="3884522" cy="2399083"/>
          </a:xfrm>
          <a:prstGeom prst="rect">
            <a:avLst/>
          </a:prstGeom>
          <a:noFill/>
          <a:ln>
            <a:noFill/>
          </a:ln>
        </p:spPr>
      </p:pic>
      <p:grpSp>
        <p:nvGrpSpPr>
          <p:cNvPr id="2937" name="Google Shape;2937;p48"/>
          <p:cNvGrpSpPr/>
          <p:nvPr/>
        </p:nvGrpSpPr>
        <p:grpSpPr>
          <a:xfrm>
            <a:off x="5047678" y="3772298"/>
            <a:ext cx="605018" cy="613811"/>
            <a:chOff x="6140290" y="3683793"/>
            <a:chExt cx="924115" cy="937546"/>
          </a:xfrm>
        </p:grpSpPr>
        <p:sp>
          <p:nvSpPr>
            <p:cNvPr id="2938" name="Google Shape;2938;p48"/>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939" name="Google Shape;2939;p48"/>
            <p:cNvGrpSpPr/>
            <p:nvPr/>
          </p:nvGrpSpPr>
          <p:grpSpPr>
            <a:xfrm>
              <a:off x="6187944" y="3683793"/>
              <a:ext cx="845799" cy="718796"/>
              <a:chOff x="6187944" y="3683793"/>
              <a:chExt cx="845799" cy="718796"/>
            </a:xfrm>
          </p:grpSpPr>
          <p:sp>
            <p:nvSpPr>
              <p:cNvPr id="2940" name="Google Shape;2940;p48"/>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1" name="Google Shape;2941;p48"/>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2" name="Google Shape;2942;p48"/>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3" name="Google Shape;2943;p48"/>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4" name="Google Shape;2944;p48"/>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5" name="Google Shape;2945;p48"/>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6" name="Google Shape;2946;p48"/>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7" name="Google Shape;2947;p48"/>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8" name="Google Shape;2948;p48"/>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49" name="Google Shape;2949;p48"/>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0" name="Google Shape;2950;p48"/>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1" name="Google Shape;2951;p48"/>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2" name="Google Shape;2952;p48"/>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3" name="Google Shape;2953;p48"/>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4" name="Google Shape;2954;p48"/>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5" name="Google Shape;2955;p48"/>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6" name="Google Shape;2956;p48"/>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7" name="Google Shape;2957;p48"/>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8" name="Google Shape;2958;p48"/>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59" name="Google Shape;2959;p48"/>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0" name="Google Shape;2960;p48"/>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1" name="Google Shape;2961;p48"/>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2" name="Google Shape;2962;p48"/>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3" name="Google Shape;2963;p48"/>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4" name="Google Shape;2964;p48"/>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5" name="Google Shape;2965;p48"/>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6" name="Google Shape;2966;p48"/>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7" name="Google Shape;2967;p48"/>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8" name="Google Shape;2968;p48"/>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69" name="Google Shape;2969;p48"/>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0" name="Google Shape;2970;p48"/>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1" name="Google Shape;2971;p48"/>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2" name="Google Shape;2972;p48"/>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3" name="Google Shape;2973;p48"/>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4" name="Google Shape;2974;p48"/>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5" name="Google Shape;2975;p48"/>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6" name="Google Shape;2976;p48"/>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7" name="Google Shape;2977;p48"/>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8" name="Google Shape;2978;p48"/>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79" name="Google Shape;2979;p48"/>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0" name="Google Shape;2980;p48"/>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1" name="Google Shape;2981;p48"/>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2" name="Google Shape;2982;p48"/>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3" name="Google Shape;2983;p48"/>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4" name="Google Shape;2984;p48"/>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5" name="Google Shape;2985;p48"/>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6" name="Google Shape;2986;p48"/>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7" name="Google Shape;2987;p48"/>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8" name="Google Shape;2988;p48"/>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89" name="Google Shape;2989;p48"/>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90" name="Google Shape;2990;p48"/>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2991" name="Google Shape;2991;p48"/>
          <p:cNvGrpSpPr/>
          <p:nvPr/>
        </p:nvGrpSpPr>
        <p:grpSpPr>
          <a:xfrm>
            <a:off x="3919033" y="428274"/>
            <a:ext cx="517695" cy="517649"/>
            <a:chOff x="5907024" y="1207674"/>
            <a:chExt cx="463677" cy="463677"/>
          </a:xfrm>
        </p:grpSpPr>
        <p:sp>
          <p:nvSpPr>
            <p:cNvPr id="2992" name="Google Shape;2992;p48"/>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2993" name="Google Shape;2993;p48"/>
            <p:cNvGrpSpPr/>
            <p:nvPr/>
          </p:nvGrpSpPr>
          <p:grpSpPr>
            <a:xfrm>
              <a:off x="5938361" y="1234859"/>
              <a:ext cx="282416" cy="366858"/>
              <a:chOff x="5938361" y="1234859"/>
              <a:chExt cx="282416" cy="366858"/>
            </a:xfrm>
          </p:grpSpPr>
          <p:sp>
            <p:nvSpPr>
              <p:cNvPr id="2994" name="Google Shape;2994;p48"/>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95" name="Google Shape;2995;p48"/>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96" name="Google Shape;2996;p48"/>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97" name="Google Shape;2997;p48"/>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98" name="Google Shape;2998;p48"/>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2999" name="Google Shape;2999;p48"/>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0" name="Google Shape;3000;p48"/>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1" name="Google Shape;3001;p48"/>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2" name="Google Shape;3002;p48"/>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3" name="Google Shape;3003;p48"/>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4" name="Google Shape;3004;p48"/>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5" name="Google Shape;3005;p48"/>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6" name="Google Shape;3006;p48"/>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7" name="Google Shape;3007;p48"/>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8" name="Google Shape;3008;p48"/>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09" name="Google Shape;3009;p48"/>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0" name="Google Shape;3010;p48"/>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1" name="Google Shape;3011;p48"/>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2" name="Google Shape;3012;p48"/>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3" name="Google Shape;3013;p48"/>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4" name="Google Shape;3014;p48"/>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5" name="Google Shape;3015;p48"/>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6" name="Google Shape;3016;p48"/>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7" name="Google Shape;3017;p48"/>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8" name="Google Shape;3018;p48"/>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19" name="Google Shape;3019;p48"/>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0" name="Google Shape;3020;p48"/>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1" name="Google Shape;3021;p48"/>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2" name="Google Shape;3022;p48"/>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3" name="Google Shape;3023;p48"/>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4" name="Google Shape;3024;p48"/>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5" name="Google Shape;3025;p48"/>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6" name="Google Shape;3026;p48"/>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7" name="Google Shape;3027;p48"/>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8" name="Google Shape;3028;p48"/>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29" name="Google Shape;3029;p48"/>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0" name="Google Shape;3030;p48"/>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1" name="Google Shape;3031;p48"/>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2" name="Google Shape;3032;p48"/>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3" name="Google Shape;3033;p48"/>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4" name="Google Shape;3034;p48"/>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5" name="Google Shape;3035;p48"/>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6" name="Google Shape;3036;p48"/>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7" name="Google Shape;3037;p48"/>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8" name="Google Shape;3038;p48"/>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39" name="Google Shape;3039;p48"/>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40" name="Google Shape;3040;p48"/>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41" name="Google Shape;3041;p48"/>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42" name="Google Shape;3042;p48"/>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43" name="Google Shape;3043;p48"/>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44" name="Google Shape;3044;p48"/>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pic>
        <p:nvPicPr>
          <p:cNvPr id="3045" name="Google Shape;3045;p48"/>
          <p:cNvPicPr preferRelativeResize="0"/>
          <p:nvPr/>
        </p:nvPicPr>
        <p:blipFill rotWithShape="1">
          <a:blip r:embed="rId6">
            <a:alphaModFix/>
          </a:blip>
          <a:srcRect l="10907" t="11196" r="13551" b="5863"/>
          <a:stretch/>
        </p:blipFill>
        <p:spPr>
          <a:xfrm rot="7726314">
            <a:off x="-1549167" y="2777192"/>
            <a:ext cx="2757138" cy="1702810"/>
          </a:xfrm>
          <a:prstGeom prst="rect">
            <a:avLst/>
          </a:prstGeom>
          <a:noFill/>
          <a:ln>
            <a:noFill/>
          </a:ln>
        </p:spPr>
      </p:pic>
      <p:grpSp>
        <p:nvGrpSpPr>
          <p:cNvPr id="3046" name="Google Shape;3046;p48"/>
          <p:cNvGrpSpPr/>
          <p:nvPr/>
        </p:nvGrpSpPr>
        <p:grpSpPr>
          <a:xfrm>
            <a:off x="854194" y="2919197"/>
            <a:ext cx="619966" cy="613789"/>
            <a:chOff x="5128260" y="1776221"/>
            <a:chExt cx="709993" cy="709993"/>
          </a:xfrm>
        </p:grpSpPr>
        <p:sp>
          <p:nvSpPr>
            <p:cNvPr id="3047" name="Google Shape;3047;p48"/>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3048" name="Google Shape;3048;p48"/>
            <p:cNvGrpSpPr/>
            <p:nvPr/>
          </p:nvGrpSpPr>
          <p:grpSpPr>
            <a:xfrm>
              <a:off x="5158644" y="1852421"/>
              <a:ext cx="634937" cy="517083"/>
              <a:chOff x="5158644" y="1852421"/>
              <a:chExt cx="634937" cy="517083"/>
            </a:xfrm>
          </p:grpSpPr>
          <p:sp>
            <p:nvSpPr>
              <p:cNvPr id="3049" name="Google Shape;3049;p48"/>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0" name="Google Shape;3050;p48"/>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1" name="Google Shape;3051;p48"/>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2" name="Google Shape;3052;p48"/>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3" name="Google Shape;3053;p48"/>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4" name="Google Shape;3054;p48"/>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5" name="Google Shape;3055;p48"/>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6" name="Google Shape;3056;p48"/>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7" name="Google Shape;3057;p48"/>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8" name="Google Shape;3058;p48"/>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59" name="Google Shape;3059;p48"/>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0" name="Google Shape;3060;p48"/>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1" name="Google Shape;3061;p48"/>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2" name="Google Shape;3062;p48"/>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3" name="Google Shape;3063;p48"/>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4" name="Google Shape;3064;p48"/>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5" name="Google Shape;3065;p48"/>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6" name="Google Shape;3066;p48"/>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7" name="Google Shape;3067;p48"/>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8" name="Google Shape;3068;p48"/>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69" name="Google Shape;3069;p48"/>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0" name="Google Shape;3070;p48"/>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1" name="Google Shape;3071;p48"/>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2" name="Google Shape;3072;p48"/>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3" name="Google Shape;3073;p48"/>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4" name="Google Shape;3074;p48"/>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5" name="Google Shape;3075;p48"/>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6" name="Google Shape;3076;p48"/>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7" name="Google Shape;3077;p48"/>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8" name="Google Shape;3078;p48"/>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79" name="Google Shape;3079;p48"/>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0" name="Google Shape;3080;p48"/>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1" name="Google Shape;3081;p48"/>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2" name="Google Shape;3082;p48"/>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3" name="Google Shape;3083;p48"/>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4" name="Google Shape;3084;p48"/>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5" name="Google Shape;3085;p48"/>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6" name="Google Shape;3086;p48"/>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7" name="Google Shape;3087;p48"/>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8" name="Google Shape;3088;p48"/>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89" name="Google Shape;3089;p48"/>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0" name="Google Shape;3090;p48"/>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1" name="Google Shape;3091;p48"/>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2" name="Google Shape;3092;p48"/>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3" name="Google Shape;3093;p48"/>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4" name="Google Shape;3094;p48"/>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5" name="Google Shape;3095;p48"/>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6" name="Google Shape;3096;p48"/>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7" name="Google Shape;3097;p48"/>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8" name="Google Shape;3098;p48"/>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099" name="Google Shape;3099;p48"/>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3"/>
        <p:cNvGrpSpPr/>
        <p:nvPr/>
      </p:nvGrpSpPr>
      <p:grpSpPr>
        <a:xfrm>
          <a:off x="0" y="0"/>
          <a:ext cx="0" cy="0"/>
          <a:chOff x="0" y="0"/>
          <a:chExt cx="0" cy="0"/>
        </a:xfrm>
      </p:grpSpPr>
      <p:sp>
        <p:nvSpPr>
          <p:cNvPr id="3104" name="Google Shape;3104;p49"/>
          <p:cNvSpPr txBox="1">
            <a:spLocks noGrp="1"/>
          </p:cNvSpPr>
          <p:nvPr>
            <p:ph type="title"/>
          </p:nvPr>
        </p:nvSpPr>
        <p:spPr>
          <a:xfrm>
            <a:off x="4572000" y="857713"/>
            <a:ext cx="3858900" cy="977700"/>
          </a:xfrm>
          <a:prstGeom prst="rect">
            <a:avLst/>
          </a:prstGeom>
        </p:spPr>
        <p:txBody>
          <a:bodyPr spcFirstLastPara="1" wrap="square" lIns="91425" tIns="91425" rIns="91425" bIns="91425" anchor="b" anchorCtr="0">
            <a:noAutofit/>
          </a:bodyPr>
          <a:lstStyle/>
          <a:p>
            <a:pPr lvl="0" rtl="1"/>
            <a:r>
              <a:rPr lang="fa-IR" dirty="0">
                <a:cs typeface="B Nazanin" panose="00000400000000000000" pitchFamily="2" charset="-78"/>
              </a:rPr>
              <a:t>با تشکر</a:t>
            </a:r>
            <a:endParaRPr dirty="0">
              <a:cs typeface="B Nazanin" panose="00000400000000000000" pitchFamily="2" charset="-78"/>
            </a:endParaRPr>
          </a:p>
        </p:txBody>
      </p:sp>
      <p:sp>
        <p:nvSpPr>
          <p:cNvPr id="3105" name="Google Shape;3105;p49"/>
          <p:cNvSpPr txBox="1">
            <a:spLocks noGrp="1"/>
          </p:cNvSpPr>
          <p:nvPr>
            <p:ph type="subTitle" idx="1"/>
          </p:nvPr>
        </p:nvSpPr>
        <p:spPr>
          <a:xfrm>
            <a:off x="5121900" y="1660863"/>
            <a:ext cx="2759100" cy="1071000"/>
          </a:xfrm>
          <a:prstGeom prst="rect">
            <a:avLst/>
          </a:prstGeom>
        </p:spPr>
        <p:txBody>
          <a:bodyPr spcFirstLastPara="1" wrap="square" lIns="91425" tIns="91425" rIns="91425" bIns="91425" anchor="t" anchorCtr="0">
            <a:noAutofit/>
          </a:bodyPr>
          <a:lstStyle/>
          <a:p>
            <a:pPr marL="0" lvl="0" indent="0" rtl="1">
              <a:buClr>
                <a:srgbClr val="4C2A19"/>
              </a:buClr>
              <a:buSzPts val="1100"/>
            </a:pPr>
            <a:r>
              <a:rPr lang="fa-IR" b="1" dirty="0">
                <a:cs typeface="B Nazanin" panose="00000400000000000000" pitchFamily="2" charset="-78"/>
              </a:rPr>
              <a:t>آیا هیچ سوالی دارید؟</a:t>
            </a:r>
          </a:p>
          <a:p>
            <a:pPr marL="0" lvl="0" indent="0" rtl="1">
              <a:buClr>
                <a:srgbClr val="4C2A19"/>
              </a:buClr>
              <a:buSzPts val="1100"/>
            </a:pPr>
            <a:r>
              <a:rPr lang="en-US" b="1" dirty="0">
                <a:cs typeface="B Nazanin" panose="00000400000000000000" pitchFamily="2" charset="-78"/>
              </a:rPr>
              <a:t>addyouremail@freepik.com +91 620 421 838 yourwebsite.com</a:t>
            </a:r>
            <a:endParaRPr dirty="0">
              <a:cs typeface="B Nazanin" panose="00000400000000000000" pitchFamily="2" charset="-78"/>
            </a:endParaRPr>
          </a:p>
        </p:txBody>
      </p:sp>
      <p:pic>
        <p:nvPicPr>
          <p:cNvPr id="3106" name="Google Shape;3106;p49"/>
          <p:cNvPicPr preferRelativeResize="0">
            <a:picLocks noGrp="1"/>
          </p:cNvPicPr>
          <p:nvPr>
            <p:ph type="pic" idx="2"/>
          </p:nvPr>
        </p:nvPicPr>
        <p:blipFill>
          <a:blip r:embed="rId3"/>
          <a:srcRect l="24065" r="24065"/>
          <a:stretch/>
        </p:blipFill>
        <p:spPr>
          <a:xfrm>
            <a:off x="457200" y="486600"/>
            <a:ext cx="3201300" cy="4170300"/>
          </a:xfrm>
          <a:prstGeom prst="rect">
            <a:avLst/>
          </a:prstGeom>
        </p:spPr>
      </p:pic>
      <p:grpSp>
        <p:nvGrpSpPr>
          <p:cNvPr id="3107" name="Google Shape;3107;p49"/>
          <p:cNvGrpSpPr/>
          <p:nvPr/>
        </p:nvGrpSpPr>
        <p:grpSpPr>
          <a:xfrm>
            <a:off x="5512099" y="2830500"/>
            <a:ext cx="387681" cy="387661"/>
            <a:chOff x="266768" y="1721375"/>
            <a:chExt cx="397907" cy="397887"/>
          </a:xfrm>
        </p:grpSpPr>
        <p:sp>
          <p:nvSpPr>
            <p:cNvPr id="3108" name="Google Shape;3108;p49"/>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sp>
          <p:nvSpPr>
            <p:cNvPr id="3109" name="Google Shape;3109;p49"/>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grpSp>
      <p:grpSp>
        <p:nvGrpSpPr>
          <p:cNvPr id="3110" name="Google Shape;3110;p49"/>
          <p:cNvGrpSpPr/>
          <p:nvPr/>
        </p:nvGrpSpPr>
        <p:grpSpPr>
          <a:xfrm>
            <a:off x="6570795" y="2830262"/>
            <a:ext cx="387661" cy="387661"/>
            <a:chOff x="1379798" y="1723250"/>
            <a:chExt cx="397887" cy="397887"/>
          </a:xfrm>
        </p:grpSpPr>
        <p:sp>
          <p:nvSpPr>
            <p:cNvPr id="3111" name="Google Shape;3111;p49"/>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sp>
          <p:nvSpPr>
            <p:cNvPr id="3112" name="Google Shape;3112;p49"/>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sp>
          <p:nvSpPr>
            <p:cNvPr id="3113" name="Google Shape;3113;p49"/>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sp>
          <p:nvSpPr>
            <p:cNvPr id="3114" name="Google Shape;3114;p49"/>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grpSp>
      <p:grpSp>
        <p:nvGrpSpPr>
          <p:cNvPr id="3115" name="Google Shape;3115;p49"/>
          <p:cNvGrpSpPr/>
          <p:nvPr/>
        </p:nvGrpSpPr>
        <p:grpSpPr>
          <a:xfrm>
            <a:off x="6039755" y="2830262"/>
            <a:ext cx="387641" cy="387661"/>
            <a:chOff x="864491" y="1723250"/>
            <a:chExt cx="397866" cy="397887"/>
          </a:xfrm>
        </p:grpSpPr>
        <p:sp>
          <p:nvSpPr>
            <p:cNvPr id="3116" name="Google Shape;3116;p4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sp>
          <p:nvSpPr>
            <p:cNvPr id="3117" name="Google Shape;3117;p4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sp>
          <p:nvSpPr>
            <p:cNvPr id="3118" name="Google Shape;3118;p49"/>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grpSp>
      <p:grpSp>
        <p:nvGrpSpPr>
          <p:cNvPr id="3119" name="Google Shape;3119;p49"/>
          <p:cNvGrpSpPr/>
          <p:nvPr/>
        </p:nvGrpSpPr>
        <p:grpSpPr>
          <a:xfrm>
            <a:off x="7101857" y="2829847"/>
            <a:ext cx="388966" cy="388966"/>
            <a:chOff x="1190625" y="238125"/>
            <a:chExt cx="5235075" cy="5235075"/>
          </a:xfrm>
        </p:grpSpPr>
        <p:sp>
          <p:nvSpPr>
            <p:cNvPr id="3120" name="Google Shape;3120;p49"/>
            <p:cNvSpPr/>
            <p:nvPr/>
          </p:nvSpPr>
          <p:spPr>
            <a:xfrm>
              <a:off x="2315100" y="1168900"/>
              <a:ext cx="2952100" cy="3373700"/>
            </a:xfrm>
            <a:custGeom>
              <a:avLst/>
              <a:gdLst/>
              <a:ahLst/>
              <a:cxnLst/>
              <a:rect l="l" t="t" r="r" b="b"/>
              <a:pathLst>
                <a:path w="118084" h="134948" extrusionOk="0">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sp>
          <p:nvSpPr>
            <p:cNvPr id="3121" name="Google Shape;3121;p49"/>
            <p:cNvSpPr/>
            <p:nvPr/>
          </p:nvSpPr>
          <p:spPr>
            <a:xfrm>
              <a:off x="1190625" y="238125"/>
              <a:ext cx="5235075" cy="5235075"/>
            </a:xfrm>
            <a:custGeom>
              <a:avLst/>
              <a:gdLst/>
              <a:ahLst/>
              <a:cxnLst/>
              <a:rect l="l" t="t" r="r" b="b"/>
              <a:pathLst>
                <a:path w="209403" h="209403" extrusionOk="0">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rgbClr val="5A5A5A"/>
                </a:solidFill>
                <a:cs typeface="B Nazanin" panose="00000400000000000000" pitchFamily="2" charset="-78"/>
              </a:endParaRPr>
            </a:p>
          </p:txBody>
        </p:sp>
      </p:grpSp>
      <p:sp>
        <p:nvSpPr>
          <p:cNvPr id="3122" name="Google Shape;3122;p49"/>
          <p:cNvSpPr txBox="1"/>
          <p:nvPr/>
        </p:nvSpPr>
        <p:spPr>
          <a:xfrm>
            <a:off x="4572000" y="3993575"/>
            <a:ext cx="3858900" cy="292200"/>
          </a:xfrm>
          <a:prstGeom prst="rect">
            <a:avLst/>
          </a:prstGeom>
          <a:noFill/>
          <a:ln>
            <a:noFill/>
          </a:ln>
        </p:spPr>
        <p:txBody>
          <a:bodyPr spcFirstLastPara="1" wrap="square" lIns="91425" tIns="91425" rIns="91425" bIns="91425" anchor="t" anchorCtr="0">
            <a:noAutofit/>
          </a:bodyPr>
          <a:lstStyle/>
          <a:p>
            <a:pPr lvl="0" algn="ctr" rtl="1"/>
            <a:r>
              <a:rPr lang="fa-IR" sz="1100" dirty="0">
                <a:solidFill>
                  <a:schemeClr val="dk1"/>
                </a:solidFill>
                <a:latin typeface="Kumbh Sans"/>
                <a:ea typeface="Kumbh Sans"/>
                <a:cs typeface="B Nazanin" panose="00000400000000000000" pitchFamily="2" charset="-78"/>
                <a:sym typeface="Kumbh Sans"/>
              </a:rPr>
              <a:t>لطفاً این اسلاید را برای انتساب نگه دارید</a:t>
            </a:r>
            <a:endParaRPr sz="1100" dirty="0">
              <a:solidFill>
                <a:schemeClr val="dk1"/>
              </a:solidFill>
              <a:latin typeface="Kumbh Sans"/>
              <a:ea typeface="Kumbh Sans"/>
              <a:cs typeface="B Nazanin" panose="00000400000000000000" pitchFamily="2" charset="-78"/>
              <a:sym typeface="Kumbh Sans"/>
            </a:endParaRPr>
          </a:p>
        </p:txBody>
      </p:sp>
      <p:pic>
        <p:nvPicPr>
          <p:cNvPr id="3123" name="Google Shape;3123;p49"/>
          <p:cNvPicPr preferRelativeResize="0"/>
          <p:nvPr/>
        </p:nvPicPr>
        <p:blipFill rotWithShape="1">
          <a:blip r:embed="rId4">
            <a:alphaModFix/>
          </a:blip>
          <a:srcRect l="10907" t="11196" r="13551" b="5863"/>
          <a:stretch/>
        </p:blipFill>
        <p:spPr>
          <a:xfrm rot="2946172">
            <a:off x="2750232" y="3909567"/>
            <a:ext cx="2757139" cy="1702811"/>
          </a:xfrm>
          <a:prstGeom prst="rect">
            <a:avLst/>
          </a:prstGeom>
          <a:noFill/>
          <a:ln>
            <a:noFill/>
          </a:ln>
        </p:spPr>
      </p:pic>
      <p:pic>
        <p:nvPicPr>
          <p:cNvPr id="3124" name="Google Shape;3124;p49"/>
          <p:cNvPicPr preferRelativeResize="0"/>
          <p:nvPr/>
        </p:nvPicPr>
        <p:blipFill rotWithShape="1">
          <a:blip r:embed="rId4">
            <a:alphaModFix/>
          </a:blip>
          <a:srcRect l="10907" t="11196" r="13551" b="5863"/>
          <a:stretch/>
        </p:blipFill>
        <p:spPr>
          <a:xfrm rot="8236249">
            <a:off x="1850859" y="-798493"/>
            <a:ext cx="3332031" cy="2057863"/>
          </a:xfrm>
          <a:prstGeom prst="rect">
            <a:avLst/>
          </a:prstGeom>
          <a:noFill/>
          <a:ln>
            <a:noFill/>
          </a:ln>
        </p:spPr>
      </p:pic>
      <p:grpSp>
        <p:nvGrpSpPr>
          <p:cNvPr id="3125" name="Google Shape;3125;p49"/>
          <p:cNvGrpSpPr/>
          <p:nvPr/>
        </p:nvGrpSpPr>
        <p:grpSpPr>
          <a:xfrm>
            <a:off x="1458403" y="192973"/>
            <a:ext cx="605018" cy="613811"/>
            <a:chOff x="6140290" y="3683793"/>
            <a:chExt cx="924115" cy="937546"/>
          </a:xfrm>
        </p:grpSpPr>
        <p:sp>
          <p:nvSpPr>
            <p:cNvPr id="3126" name="Google Shape;3126;p49"/>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3127" name="Google Shape;3127;p49"/>
            <p:cNvGrpSpPr/>
            <p:nvPr/>
          </p:nvGrpSpPr>
          <p:grpSpPr>
            <a:xfrm>
              <a:off x="6187944" y="3683793"/>
              <a:ext cx="845799" cy="718796"/>
              <a:chOff x="6187944" y="3683793"/>
              <a:chExt cx="845799" cy="718796"/>
            </a:xfrm>
          </p:grpSpPr>
          <p:sp>
            <p:nvSpPr>
              <p:cNvPr id="3128" name="Google Shape;3128;p49"/>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29" name="Google Shape;3129;p49"/>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0" name="Google Shape;3130;p49"/>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1" name="Google Shape;3131;p49"/>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2" name="Google Shape;3132;p49"/>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3" name="Google Shape;3133;p49"/>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4" name="Google Shape;3134;p49"/>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5" name="Google Shape;3135;p49"/>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6" name="Google Shape;3136;p49"/>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7" name="Google Shape;3137;p49"/>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8" name="Google Shape;3138;p49"/>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39" name="Google Shape;3139;p49"/>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0" name="Google Shape;3140;p49"/>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1" name="Google Shape;3141;p49"/>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2" name="Google Shape;3142;p49"/>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3" name="Google Shape;3143;p49"/>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4" name="Google Shape;3144;p49"/>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5" name="Google Shape;3145;p49"/>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6" name="Google Shape;3146;p49"/>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7" name="Google Shape;3147;p49"/>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8" name="Google Shape;3148;p49"/>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49" name="Google Shape;3149;p49"/>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0" name="Google Shape;3150;p49"/>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1" name="Google Shape;3151;p49"/>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2" name="Google Shape;3152;p49"/>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3" name="Google Shape;3153;p49"/>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4" name="Google Shape;3154;p49"/>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5" name="Google Shape;3155;p49"/>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6" name="Google Shape;3156;p49"/>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7" name="Google Shape;3157;p49"/>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8" name="Google Shape;3158;p49"/>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59" name="Google Shape;3159;p49"/>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0" name="Google Shape;3160;p49"/>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1" name="Google Shape;3161;p49"/>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2" name="Google Shape;3162;p49"/>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3" name="Google Shape;3163;p49"/>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4" name="Google Shape;3164;p49"/>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5" name="Google Shape;3165;p49"/>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6" name="Google Shape;3166;p49"/>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7" name="Google Shape;3167;p49"/>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8" name="Google Shape;3168;p49"/>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69" name="Google Shape;3169;p49"/>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0" name="Google Shape;3170;p49"/>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1" name="Google Shape;3171;p49"/>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2" name="Google Shape;3172;p49"/>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3" name="Google Shape;3173;p49"/>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4" name="Google Shape;3174;p49"/>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5" name="Google Shape;3175;p49"/>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6" name="Google Shape;3176;p49"/>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7" name="Google Shape;3177;p49"/>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78" name="Google Shape;3178;p49"/>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3179" name="Google Shape;3179;p49"/>
          <p:cNvGrpSpPr/>
          <p:nvPr/>
        </p:nvGrpSpPr>
        <p:grpSpPr>
          <a:xfrm>
            <a:off x="8215194" y="1031185"/>
            <a:ext cx="619966" cy="613789"/>
            <a:chOff x="5128260" y="1776221"/>
            <a:chExt cx="709993" cy="709993"/>
          </a:xfrm>
        </p:grpSpPr>
        <p:sp>
          <p:nvSpPr>
            <p:cNvPr id="3180" name="Google Shape;3180;p49"/>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3181" name="Google Shape;3181;p49"/>
            <p:cNvGrpSpPr/>
            <p:nvPr/>
          </p:nvGrpSpPr>
          <p:grpSpPr>
            <a:xfrm>
              <a:off x="5158644" y="1852421"/>
              <a:ext cx="634937" cy="517083"/>
              <a:chOff x="5158644" y="1852421"/>
              <a:chExt cx="634937" cy="517083"/>
            </a:xfrm>
          </p:grpSpPr>
          <p:sp>
            <p:nvSpPr>
              <p:cNvPr id="3182" name="Google Shape;3182;p49"/>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83" name="Google Shape;3183;p49"/>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84" name="Google Shape;3184;p49"/>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85" name="Google Shape;3185;p49"/>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86" name="Google Shape;3186;p49"/>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87" name="Google Shape;3187;p49"/>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88" name="Google Shape;3188;p49"/>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89" name="Google Shape;3189;p49"/>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0" name="Google Shape;3190;p49"/>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1" name="Google Shape;3191;p49"/>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2" name="Google Shape;3192;p49"/>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3" name="Google Shape;3193;p49"/>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4" name="Google Shape;3194;p49"/>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5" name="Google Shape;3195;p49"/>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6" name="Google Shape;3196;p49"/>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7" name="Google Shape;3197;p49"/>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8" name="Google Shape;3198;p49"/>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199" name="Google Shape;3199;p49"/>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0" name="Google Shape;3200;p49"/>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1" name="Google Shape;3201;p49"/>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2" name="Google Shape;3202;p49"/>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3" name="Google Shape;3203;p49"/>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4" name="Google Shape;3204;p49"/>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5" name="Google Shape;3205;p49"/>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6" name="Google Shape;3206;p49"/>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7" name="Google Shape;3207;p49"/>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8" name="Google Shape;3208;p49"/>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09" name="Google Shape;3209;p49"/>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0" name="Google Shape;3210;p49"/>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1" name="Google Shape;3211;p49"/>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2" name="Google Shape;3212;p49"/>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3" name="Google Shape;3213;p49"/>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4" name="Google Shape;3214;p49"/>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5" name="Google Shape;3215;p49"/>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6" name="Google Shape;3216;p49"/>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7" name="Google Shape;3217;p49"/>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8" name="Google Shape;3218;p49"/>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19" name="Google Shape;3219;p49"/>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0" name="Google Shape;3220;p49"/>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1" name="Google Shape;3221;p49"/>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2" name="Google Shape;3222;p49"/>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3" name="Google Shape;3223;p49"/>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4" name="Google Shape;3224;p49"/>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5" name="Google Shape;3225;p49"/>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6" name="Google Shape;3226;p49"/>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7" name="Google Shape;3227;p49"/>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8" name="Google Shape;3228;p49"/>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29" name="Google Shape;3229;p49"/>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30" name="Google Shape;3230;p49"/>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31" name="Google Shape;3231;p49"/>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32" name="Google Shape;3232;p49"/>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3233" name="Google Shape;3233;p49"/>
          <p:cNvGrpSpPr/>
          <p:nvPr/>
        </p:nvGrpSpPr>
        <p:grpSpPr>
          <a:xfrm>
            <a:off x="3574155" y="3115649"/>
            <a:ext cx="517695" cy="517649"/>
            <a:chOff x="5907024" y="1207674"/>
            <a:chExt cx="463677" cy="463677"/>
          </a:xfrm>
        </p:grpSpPr>
        <p:sp>
          <p:nvSpPr>
            <p:cNvPr id="3234" name="Google Shape;3234;p49"/>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3235" name="Google Shape;3235;p49"/>
            <p:cNvGrpSpPr/>
            <p:nvPr/>
          </p:nvGrpSpPr>
          <p:grpSpPr>
            <a:xfrm>
              <a:off x="5938361" y="1234859"/>
              <a:ext cx="282416" cy="366858"/>
              <a:chOff x="5938361" y="1234859"/>
              <a:chExt cx="282416" cy="366858"/>
            </a:xfrm>
          </p:grpSpPr>
          <p:sp>
            <p:nvSpPr>
              <p:cNvPr id="3236" name="Google Shape;3236;p49"/>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37" name="Google Shape;3237;p49"/>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38" name="Google Shape;3238;p49"/>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39" name="Google Shape;3239;p49"/>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0" name="Google Shape;3240;p49"/>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1" name="Google Shape;3241;p49"/>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2" name="Google Shape;3242;p49"/>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3" name="Google Shape;3243;p49"/>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4" name="Google Shape;3244;p49"/>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5" name="Google Shape;3245;p49"/>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6" name="Google Shape;3246;p49"/>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7" name="Google Shape;3247;p49"/>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8" name="Google Shape;3248;p49"/>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49" name="Google Shape;3249;p49"/>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0" name="Google Shape;3250;p49"/>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1" name="Google Shape;3251;p49"/>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2" name="Google Shape;3252;p49"/>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3" name="Google Shape;3253;p49"/>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4" name="Google Shape;3254;p49"/>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5" name="Google Shape;3255;p49"/>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6" name="Google Shape;3256;p49"/>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7" name="Google Shape;3257;p49"/>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8" name="Google Shape;3258;p49"/>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59" name="Google Shape;3259;p49"/>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0" name="Google Shape;3260;p49"/>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1" name="Google Shape;3261;p49"/>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2" name="Google Shape;3262;p49"/>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3" name="Google Shape;3263;p49"/>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4" name="Google Shape;3264;p49"/>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5" name="Google Shape;3265;p49"/>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6" name="Google Shape;3266;p49"/>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7" name="Google Shape;3267;p49"/>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8" name="Google Shape;3268;p49"/>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69" name="Google Shape;3269;p49"/>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0" name="Google Shape;3270;p49"/>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1" name="Google Shape;3271;p49"/>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2" name="Google Shape;3272;p49"/>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3" name="Google Shape;3273;p49"/>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4" name="Google Shape;3274;p49"/>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5" name="Google Shape;3275;p49"/>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6" name="Google Shape;3276;p49"/>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7" name="Google Shape;3277;p49"/>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8" name="Google Shape;3278;p49"/>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79" name="Google Shape;3279;p49"/>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80" name="Google Shape;3280;p49"/>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81" name="Google Shape;3281;p49"/>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82" name="Google Shape;3282;p49"/>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83" name="Google Shape;3283;p49"/>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84" name="Google Shape;3284;p49"/>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85" name="Google Shape;3285;p49"/>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286" name="Google Shape;3286;p49"/>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محتویات این قالب</a:t>
            </a:r>
            <a:endParaRPr dirty="0">
              <a:cs typeface="B Nazanin" panose="00000400000000000000" pitchFamily="2" charset="-78"/>
            </a:endParaRPr>
          </a:p>
        </p:txBody>
      </p:sp>
      <p:graphicFrame>
        <p:nvGraphicFramePr>
          <p:cNvPr id="740" name="Google Shape;740;p31"/>
          <p:cNvGraphicFramePr/>
          <p:nvPr>
            <p:extLst>
              <p:ext uri="{D42A27DB-BD31-4B8C-83A1-F6EECF244321}">
                <p14:modId xmlns:p14="http://schemas.microsoft.com/office/powerpoint/2010/main" val="1649813161"/>
              </p:ext>
            </p:extLst>
          </p:nvPr>
        </p:nvGraphicFramePr>
        <p:xfrm>
          <a:off x="715413" y="1634275"/>
          <a:ext cx="7316425" cy="2376750"/>
        </p:xfrm>
        <a:graphic>
          <a:graphicData uri="http://schemas.openxmlformats.org/drawingml/2006/table">
            <a:tbl>
              <a:tblPr>
                <a:noFill/>
                <a:tableStyleId>{2F2988D8-B31A-4A0F-A2FE-D8F34E1346DC}</a:tableStyleId>
              </a:tblPr>
              <a:tblGrid>
                <a:gridCol w="2005300">
                  <a:extLst>
                    <a:ext uri="{9D8B030D-6E8A-4147-A177-3AD203B41FA5}">
                      <a16:colId xmlns:a16="http://schemas.microsoft.com/office/drawing/2014/main" val="20000"/>
                    </a:ext>
                  </a:extLst>
                </a:gridCol>
                <a:gridCol w="5311125">
                  <a:extLst>
                    <a:ext uri="{9D8B030D-6E8A-4147-A177-3AD203B41FA5}">
                      <a16:colId xmlns:a16="http://schemas.microsoft.com/office/drawing/2014/main" val="20001"/>
                    </a:ext>
                  </a:extLst>
                </a:gridCol>
              </a:tblGrid>
              <a:tr h="396125">
                <a:tc>
                  <a:txBody>
                    <a:bodyPr/>
                    <a:lstStyle/>
                    <a:p>
                      <a:pPr marL="0" lvl="0" indent="0" algn="r" rtl="1">
                        <a:spcBef>
                          <a:spcPts val="0"/>
                        </a:spcBef>
                        <a:spcAft>
                          <a:spcPts val="0"/>
                        </a:spcAft>
                        <a:buNone/>
                      </a:pPr>
                      <a:r>
                        <a:rPr lang="fa-IR" sz="1100" u="sng" dirty="0">
                          <a:solidFill>
                            <a:schemeClr val="dk1"/>
                          </a:solidFill>
                          <a:latin typeface="Arima SemiBold"/>
                          <a:ea typeface="Arima SemiBold"/>
                          <a:cs typeface="B Nazanin" panose="00000400000000000000" pitchFamily="2" charset="-78"/>
                          <a:sym typeface="Arima SemiBold"/>
                        </a:rPr>
                        <a:t>فونت ها</a:t>
                      </a:r>
                      <a:endParaRPr lang="en-US" sz="1100" dirty="0">
                        <a:solidFill>
                          <a:schemeClr val="dk1"/>
                        </a:solidFill>
                        <a:latin typeface="Arima SemiBold"/>
                        <a:ea typeface="Arima SemiBold"/>
                        <a:cs typeface="B Nazanin" panose="00000400000000000000" pitchFamily="2" charset="-78"/>
                        <a:sym typeface="Arima SemiBold"/>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r" rtl="1">
                        <a:spcBef>
                          <a:spcPts val="0"/>
                        </a:spcBef>
                        <a:spcAft>
                          <a:spcPts val="1600"/>
                        </a:spcAft>
                        <a:buNone/>
                      </a:pPr>
                      <a:r>
                        <a:rPr lang="fa-IR" sz="1000" dirty="0">
                          <a:solidFill>
                            <a:schemeClr val="dk1"/>
                          </a:solidFill>
                          <a:latin typeface="Kumbh Sans"/>
                          <a:ea typeface="Kumbh Sans"/>
                          <a:cs typeface="B Nazanin" panose="00000400000000000000" pitchFamily="2" charset="-78"/>
                          <a:sym typeface="Kumbh Sans"/>
                        </a:rPr>
                        <a:t>برای مشاهده صحیح این قالب در پاورپوینت فونت هایی که استفاده کردیم را دانلود و نصب کنید</a:t>
                      </a:r>
                      <a:endParaRPr sz="1000" dirty="0">
                        <a:solidFill>
                          <a:schemeClr val="dk1"/>
                        </a:solidFill>
                        <a:latin typeface="Kumbh Sans"/>
                        <a:ea typeface="Kumbh Sans"/>
                        <a:cs typeface="B Nazanin" panose="00000400000000000000" pitchFamily="2" charset="-78"/>
                        <a:sym typeface="Kumbh Sans"/>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396125">
                <a:tc>
                  <a:txBody>
                    <a:bodyPr/>
                    <a:lstStyle/>
                    <a:p>
                      <a:pPr marL="0" lvl="0" indent="0" algn="r" rtl="1">
                        <a:spcBef>
                          <a:spcPts val="0"/>
                        </a:spcBef>
                        <a:spcAft>
                          <a:spcPts val="0"/>
                        </a:spcAft>
                        <a:buNone/>
                      </a:pPr>
                      <a:r>
                        <a:rPr lang="fa-IR" sz="1100" u="sng" dirty="0">
                          <a:solidFill>
                            <a:schemeClr val="dk1"/>
                          </a:solidFill>
                          <a:latin typeface="Arima SemiBold"/>
                          <a:ea typeface="Arima SemiBold"/>
                          <a:cs typeface="B Nazanin" panose="00000400000000000000" pitchFamily="2" charset="-78"/>
                          <a:sym typeface="Arima SemiBold"/>
                        </a:rPr>
                        <a:t>منابع استفاده شده و جایگزین</a:t>
                      </a:r>
                      <a:endParaRPr sz="1100" dirty="0">
                        <a:solidFill>
                          <a:schemeClr val="dk1"/>
                        </a:solidFill>
                        <a:latin typeface="Arima SemiBold"/>
                        <a:ea typeface="Arima SemiBold"/>
                        <a:cs typeface="B Nazanin" panose="00000400000000000000" pitchFamily="2" charset="-78"/>
                        <a:sym typeface="Arima SemiBold"/>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r" rtl="1">
                        <a:lnSpc>
                          <a:spcPct val="100000"/>
                        </a:lnSpc>
                        <a:spcBef>
                          <a:spcPts val="0"/>
                        </a:spcBef>
                        <a:spcAft>
                          <a:spcPts val="1600"/>
                        </a:spcAft>
                        <a:buNone/>
                      </a:pPr>
                      <a:r>
                        <a:rPr lang="fa-IR" sz="1000" dirty="0">
                          <a:solidFill>
                            <a:schemeClr val="dk1"/>
                          </a:solidFill>
                          <a:latin typeface="Kumbh Sans"/>
                          <a:ea typeface="Kumbh Sans"/>
                          <a:cs typeface="B Nazanin" panose="00000400000000000000" pitchFamily="2" charset="-78"/>
                          <a:sym typeface="Kumbh Sans"/>
                        </a:rPr>
                        <a:t>مجموعه ای از منابع گرافیکی که برای استفاده در این ارائه مناسب هستند</a:t>
                      </a:r>
                      <a:endParaRPr sz="1000" dirty="0">
                        <a:solidFill>
                          <a:schemeClr val="dk1"/>
                        </a:solidFill>
                        <a:latin typeface="Kumbh Sans"/>
                        <a:ea typeface="Kumbh Sans"/>
                        <a:cs typeface="B Nazanin" panose="00000400000000000000" pitchFamily="2" charset="-78"/>
                        <a:sym typeface="Kumbh Sans"/>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396125">
                <a:tc>
                  <a:txBody>
                    <a:bodyPr/>
                    <a:lstStyle/>
                    <a:p>
                      <a:pPr marL="0" lvl="0" indent="0" algn="r" rtl="1">
                        <a:spcBef>
                          <a:spcPts val="0"/>
                        </a:spcBef>
                        <a:spcAft>
                          <a:spcPts val="0"/>
                        </a:spcAft>
                        <a:buNone/>
                      </a:pPr>
                      <a:r>
                        <a:rPr lang="fa-IR" sz="1100" u="sng" dirty="0">
                          <a:solidFill>
                            <a:schemeClr val="dk1"/>
                          </a:solidFill>
                          <a:latin typeface="Arima SemiBold"/>
                          <a:ea typeface="Arima SemiBold"/>
                          <a:cs typeface="B Nazanin" panose="00000400000000000000" pitchFamily="2" charset="-78"/>
                          <a:sym typeface="Arima SemiBold"/>
                        </a:rPr>
                        <a:t>اسلاید با تشکر</a:t>
                      </a:r>
                      <a:endParaRPr lang="en-US" sz="1100" dirty="0">
                        <a:solidFill>
                          <a:schemeClr val="dk1"/>
                        </a:solidFill>
                        <a:latin typeface="Arima SemiBold"/>
                        <a:ea typeface="Arima SemiBold"/>
                        <a:cs typeface="B Nazanin" panose="00000400000000000000" pitchFamily="2" charset="-78"/>
                        <a:sym typeface="Arima SemiBold"/>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r" rtl="1">
                        <a:spcBef>
                          <a:spcPts val="0"/>
                        </a:spcBef>
                        <a:spcAft>
                          <a:spcPts val="1600"/>
                        </a:spcAft>
                        <a:buNone/>
                      </a:pPr>
                      <a:r>
                        <a:rPr lang="fa-IR" sz="1000" dirty="0">
                          <a:solidFill>
                            <a:schemeClr val="dk1"/>
                          </a:solidFill>
                          <a:latin typeface="Kumbh Sans"/>
                          <a:ea typeface="Kumbh Sans"/>
                          <a:cs typeface="B Nazanin" panose="00000400000000000000" pitchFamily="2" charset="-78"/>
                          <a:sym typeface="Kumbh Sans"/>
                        </a:rPr>
                        <a:t>شما باید آن را نگه دارید تا اعتبار مناسب برای طراحی ما داده شود</a:t>
                      </a:r>
                      <a:endParaRPr sz="1000" dirty="0">
                        <a:solidFill>
                          <a:schemeClr val="dk1"/>
                        </a:solidFill>
                        <a:latin typeface="Kumbh Sans"/>
                        <a:ea typeface="Kumbh Sans"/>
                        <a:cs typeface="B Nazanin" panose="00000400000000000000" pitchFamily="2" charset="-78"/>
                        <a:sym typeface="Kumbh Sans"/>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396125">
                <a:tc>
                  <a:txBody>
                    <a:bodyPr/>
                    <a:lstStyle/>
                    <a:p>
                      <a:pPr marL="0" lvl="0" indent="0" algn="r" rtl="1">
                        <a:spcBef>
                          <a:spcPts val="0"/>
                        </a:spcBef>
                        <a:spcAft>
                          <a:spcPts val="0"/>
                        </a:spcAft>
                        <a:buNone/>
                      </a:pPr>
                      <a:r>
                        <a:rPr lang="fa-IR" sz="1100" u="sng" dirty="0">
                          <a:solidFill>
                            <a:schemeClr val="dk1"/>
                          </a:solidFill>
                          <a:latin typeface="Arima SemiBold"/>
                          <a:ea typeface="Arima SemiBold"/>
                          <a:cs typeface="B Nazanin" panose="00000400000000000000" pitchFamily="2" charset="-78"/>
                          <a:sym typeface="Arima SemiBold"/>
                        </a:rPr>
                        <a:t>رنگ ها</a:t>
                      </a:r>
                      <a:endParaRPr sz="1100" dirty="0">
                        <a:solidFill>
                          <a:schemeClr val="dk1"/>
                        </a:solidFill>
                        <a:latin typeface="Arima SemiBold"/>
                        <a:ea typeface="Arima SemiBold"/>
                        <a:cs typeface="B Nazanin" panose="00000400000000000000" pitchFamily="2" charset="-78"/>
                        <a:sym typeface="Arima SemiBold"/>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r" rtl="1">
                        <a:spcBef>
                          <a:spcPts val="0"/>
                        </a:spcBef>
                        <a:spcAft>
                          <a:spcPts val="1600"/>
                        </a:spcAft>
                        <a:buNone/>
                      </a:pPr>
                      <a:r>
                        <a:rPr lang="fa-IR" sz="1000" dirty="0">
                          <a:solidFill>
                            <a:schemeClr val="dk1"/>
                          </a:solidFill>
                          <a:latin typeface="Kumbh Sans"/>
                          <a:ea typeface="Kumbh Sans"/>
                          <a:cs typeface="B Nazanin" panose="00000400000000000000" pitchFamily="2" charset="-78"/>
                          <a:sym typeface="Kumbh Sans"/>
                        </a:rPr>
                        <a:t>تمام رنگ های استفاده شده در این ارائه</a:t>
                      </a:r>
                      <a:endParaRPr sz="1000" dirty="0">
                        <a:solidFill>
                          <a:schemeClr val="dk1"/>
                        </a:solidFill>
                        <a:latin typeface="Kumbh Sans"/>
                        <a:ea typeface="Kumbh Sans"/>
                        <a:cs typeface="B Nazanin" panose="00000400000000000000" pitchFamily="2" charset="-78"/>
                        <a:sym typeface="Kumbh Sans"/>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r h="396125">
                <a:tc>
                  <a:txBody>
                    <a:bodyPr/>
                    <a:lstStyle/>
                    <a:p>
                      <a:pPr marL="0" lvl="0" indent="0" algn="r" rtl="1">
                        <a:spcBef>
                          <a:spcPts val="0"/>
                        </a:spcBef>
                        <a:spcAft>
                          <a:spcPts val="0"/>
                        </a:spcAft>
                        <a:buNone/>
                      </a:pPr>
                      <a:r>
                        <a:rPr lang="fa-IR" sz="1100" u="sng" dirty="0">
                          <a:solidFill>
                            <a:schemeClr val="dk1"/>
                          </a:solidFill>
                          <a:latin typeface="Arima SemiBold"/>
                          <a:ea typeface="Arima SemiBold"/>
                          <a:cs typeface="B Nazanin" panose="00000400000000000000" pitchFamily="2" charset="-78"/>
                          <a:sym typeface="Arima SemiBold"/>
                        </a:rPr>
                        <a:t>آیکون ها و منابع اینفوگرافیک</a:t>
                      </a:r>
                      <a:endParaRPr lang="en-US" sz="1100" dirty="0">
                        <a:solidFill>
                          <a:schemeClr val="dk1"/>
                        </a:solidFill>
                        <a:latin typeface="Arima SemiBold"/>
                        <a:ea typeface="Arima SemiBold"/>
                        <a:cs typeface="B Nazanin" panose="00000400000000000000" pitchFamily="2" charset="-78"/>
                        <a:sym typeface="Arima SemiBold"/>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1"/>
                          </a:solidFill>
                          <a:latin typeface="Kumbh Sans"/>
                          <a:ea typeface="Kumbh Sans"/>
                          <a:cs typeface="B Nazanin" panose="00000400000000000000" pitchFamily="2" charset="-78"/>
                          <a:sym typeface="Kumbh Sans"/>
                        </a:rPr>
                        <a:t>اینها را می توان در قالب استفاده کرد و اندازه و رنگ آنها را می توان ویرایش کرد</a:t>
                      </a:r>
                      <a:endParaRPr sz="1000" dirty="0">
                        <a:solidFill>
                          <a:schemeClr val="dk1"/>
                        </a:solidFill>
                        <a:latin typeface="Kumbh Sans"/>
                        <a:ea typeface="Kumbh Sans"/>
                        <a:cs typeface="B Nazanin" panose="00000400000000000000" pitchFamily="2" charset="-78"/>
                        <a:sym typeface="Kumbh Sans"/>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4"/>
                  </a:ext>
                </a:extLst>
              </a:tr>
              <a:tr h="396125">
                <a:tc>
                  <a:txBody>
                    <a:bodyPr/>
                    <a:lstStyle/>
                    <a:p>
                      <a:pPr marL="0" lvl="0" indent="0" algn="r" rtl="1">
                        <a:spcBef>
                          <a:spcPts val="0"/>
                        </a:spcBef>
                        <a:spcAft>
                          <a:spcPts val="0"/>
                        </a:spcAft>
                        <a:buNone/>
                      </a:pPr>
                      <a:r>
                        <a:rPr lang="fa-IR" sz="1100" dirty="0">
                          <a:solidFill>
                            <a:schemeClr val="dk1"/>
                          </a:solidFill>
                          <a:latin typeface="Arima SemiBold"/>
                          <a:ea typeface="Arima SemiBold"/>
                          <a:cs typeface="B Nazanin" panose="00000400000000000000" pitchFamily="2" charset="-78"/>
                          <a:sym typeface="Arima SemiBold"/>
                        </a:rPr>
                        <a:t>تم ارائه قابل ویرایش</a:t>
                      </a:r>
                      <a:endParaRPr sz="1100" dirty="0">
                        <a:solidFill>
                          <a:schemeClr val="dk1"/>
                        </a:solidFill>
                        <a:latin typeface="Arima SemiBold"/>
                        <a:ea typeface="Arima SemiBold"/>
                        <a:cs typeface="B Nazanin" panose="00000400000000000000" pitchFamily="2" charset="-78"/>
                        <a:sym typeface="Arima SemiBold"/>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r" rtl="1">
                        <a:spcBef>
                          <a:spcPts val="0"/>
                        </a:spcBef>
                        <a:spcAft>
                          <a:spcPts val="1600"/>
                        </a:spcAft>
                        <a:buClr>
                          <a:srgbClr val="000000"/>
                        </a:buClr>
                        <a:buSzPts val="1100"/>
                        <a:buFont typeface="Arial"/>
                        <a:buNone/>
                      </a:pPr>
                      <a:r>
                        <a:rPr lang="fa-IR" sz="1000" dirty="0">
                          <a:solidFill>
                            <a:schemeClr val="dk1"/>
                          </a:solidFill>
                          <a:latin typeface="Kumbh Sans"/>
                          <a:ea typeface="Kumbh Sans"/>
                          <a:cs typeface="B Nazanin" panose="00000400000000000000" pitchFamily="2" charset="-78"/>
                          <a:sym typeface="Kumbh Sans"/>
                        </a:rPr>
                        <a:t>می توانید اسلایدهای اصلی را به راحتی ویرایش کنید. برای اطلاعات بیشتر اینجا را کلیک کنید</a:t>
                      </a:r>
                      <a:endParaRPr sz="1000" dirty="0">
                        <a:solidFill>
                          <a:schemeClr val="dk1"/>
                        </a:solidFill>
                        <a:latin typeface="Kumbh Sans"/>
                        <a:ea typeface="Kumbh Sans"/>
                        <a:cs typeface="B Nazanin" panose="00000400000000000000" pitchFamily="2" charset="-78"/>
                        <a:sym typeface="Kumbh Sans"/>
                      </a:endParaRPr>
                    </a:p>
                  </a:txBody>
                  <a:tcPr marL="91425" marR="91425" marT="91425" marB="9142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41" name="Google Shape;741;p31"/>
          <p:cNvSpPr txBox="1"/>
          <p:nvPr/>
        </p:nvSpPr>
        <p:spPr>
          <a:xfrm>
            <a:off x="710825" y="1122846"/>
            <a:ext cx="7704000" cy="333300"/>
          </a:xfrm>
          <a:prstGeom prst="rect">
            <a:avLst/>
          </a:prstGeom>
          <a:noFill/>
          <a:ln>
            <a:noFill/>
          </a:ln>
        </p:spPr>
        <p:txBody>
          <a:bodyPr spcFirstLastPara="1" wrap="square" lIns="91425" tIns="91425" rIns="0" bIns="91425" anchor="t" anchorCtr="0">
            <a:noAutofit/>
          </a:bodyPr>
          <a:lstStyle/>
          <a:p>
            <a:pPr lvl="0" algn="ctr" rtl="1"/>
            <a:r>
              <a:rPr lang="fa-IR" sz="1200" dirty="0">
                <a:solidFill>
                  <a:schemeClr val="dk1"/>
                </a:solidFill>
                <a:latin typeface="Kumbh Sans"/>
                <a:ea typeface="Kumbh Sans"/>
                <a:cs typeface="B Nazanin" panose="00000400000000000000" pitchFamily="2" charset="-78"/>
                <a:sym typeface="Kumbh Sans"/>
              </a:rPr>
              <a:t>پس از اتمام ویرایش ارائه، می توانید این اسلاید را حذف کنید</a:t>
            </a:r>
            <a:endParaRPr sz="1200" dirty="0">
              <a:solidFill>
                <a:schemeClr val="dk1"/>
              </a:solidFill>
              <a:latin typeface="Kumbh Sans"/>
              <a:ea typeface="Kumbh Sans"/>
              <a:cs typeface="B Nazanin" panose="00000400000000000000" pitchFamily="2" charset="-78"/>
              <a:sym typeface="Kumbh Sans"/>
            </a:endParaRPr>
          </a:p>
        </p:txBody>
      </p:sp>
      <p:grpSp>
        <p:nvGrpSpPr>
          <p:cNvPr id="744" name="Google Shape;744;p31"/>
          <p:cNvGrpSpPr/>
          <p:nvPr/>
        </p:nvGrpSpPr>
        <p:grpSpPr>
          <a:xfrm>
            <a:off x="451508" y="938499"/>
            <a:ext cx="517695" cy="517649"/>
            <a:chOff x="5907024" y="1207674"/>
            <a:chExt cx="463677" cy="463677"/>
          </a:xfrm>
        </p:grpSpPr>
        <p:sp>
          <p:nvSpPr>
            <p:cNvPr id="745" name="Google Shape;745;p31"/>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746" name="Google Shape;746;p31"/>
            <p:cNvGrpSpPr/>
            <p:nvPr/>
          </p:nvGrpSpPr>
          <p:grpSpPr>
            <a:xfrm>
              <a:off x="5938361" y="1234859"/>
              <a:ext cx="282416" cy="366858"/>
              <a:chOff x="5938361" y="1234859"/>
              <a:chExt cx="282416" cy="366858"/>
            </a:xfrm>
          </p:grpSpPr>
          <p:sp>
            <p:nvSpPr>
              <p:cNvPr id="747" name="Google Shape;747;p31"/>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8" name="Google Shape;748;p31"/>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9" name="Google Shape;749;p31"/>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0" name="Google Shape;750;p31"/>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1" name="Google Shape;751;p31"/>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2" name="Google Shape;752;p31"/>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3" name="Google Shape;753;p31"/>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4" name="Google Shape;754;p31"/>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5" name="Google Shape;755;p31"/>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6" name="Google Shape;756;p31"/>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7" name="Google Shape;757;p31"/>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8" name="Google Shape;758;p31"/>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9" name="Google Shape;759;p31"/>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0" name="Google Shape;760;p31"/>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1" name="Google Shape;761;p31"/>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2" name="Google Shape;762;p31"/>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3" name="Google Shape;763;p31"/>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4" name="Google Shape;764;p31"/>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5" name="Google Shape;765;p31"/>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6" name="Google Shape;766;p31"/>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7" name="Google Shape;767;p31"/>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8" name="Google Shape;768;p31"/>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9" name="Google Shape;769;p31"/>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0" name="Google Shape;770;p31"/>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1" name="Google Shape;771;p31"/>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2" name="Google Shape;772;p31"/>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3" name="Google Shape;773;p31"/>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4" name="Google Shape;774;p31"/>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5" name="Google Shape;775;p31"/>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6" name="Google Shape;776;p31"/>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7" name="Google Shape;777;p31"/>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8" name="Google Shape;778;p31"/>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9" name="Google Shape;779;p31"/>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0" name="Google Shape;780;p31"/>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1" name="Google Shape;781;p31"/>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2" name="Google Shape;782;p31"/>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3" name="Google Shape;783;p31"/>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4" name="Google Shape;784;p31"/>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5" name="Google Shape;785;p31"/>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6" name="Google Shape;786;p31"/>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7" name="Google Shape;787;p31"/>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8" name="Google Shape;788;p31"/>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9" name="Google Shape;789;p31"/>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0" name="Google Shape;790;p31"/>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1" name="Google Shape;791;p31"/>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2" name="Google Shape;792;p31"/>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3" name="Google Shape;793;p31"/>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4" name="Google Shape;794;p31"/>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5" name="Google Shape;795;p31"/>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6" name="Google Shape;796;p31"/>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7" name="Google Shape;797;p31"/>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63550" y="376238"/>
            <a:ext cx="8192770" cy="542925"/>
          </a:xfrm>
          <a:noFill/>
        </p:spPr>
        <p:txBody>
          <a:bodyPr>
            <a:normAutofit/>
          </a:bodyPr>
          <a:lstStyle/>
          <a:p>
            <a:pPr algn="r" rtl="1"/>
            <a:r>
              <a:rPr lang="fa-IR" dirty="0">
                <a:cs typeface="B Nazanin" panose="00000700000000000000" pitchFamily="2" charset="-78"/>
              </a:rPr>
              <a:t>اشکال کاملا قابل ویرایش</a:t>
            </a:r>
            <a:endParaRPr lang="en-US" dirty="0">
              <a:cs typeface="B Nazanin" panose="00000700000000000000" pitchFamily="2" charset="-78"/>
            </a:endParaRPr>
          </a:p>
        </p:txBody>
      </p:sp>
      <p:grpSp>
        <p:nvGrpSpPr>
          <p:cNvPr id="9" name="Group 8">
            <a:extLst>
              <a:ext uri="{FF2B5EF4-FFF2-40B4-BE49-F238E27FC236}">
                <a16:creationId xmlns:a16="http://schemas.microsoft.com/office/drawing/2014/main" id="{BD88BFF1-B7E5-4F26-BE18-E20A7DB014D7}"/>
              </a:ext>
            </a:extLst>
          </p:cNvPr>
          <p:cNvGrpSpPr/>
          <p:nvPr/>
        </p:nvGrpSpPr>
        <p:grpSpPr>
          <a:xfrm>
            <a:off x="3677932" y="901484"/>
            <a:ext cx="3294485" cy="1795124"/>
            <a:chOff x="2254312" y="1557441"/>
            <a:chExt cx="3252759" cy="1772388"/>
          </a:xfrm>
        </p:grpSpPr>
        <p:sp>
          <p:nvSpPr>
            <p:cNvPr id="3" name="Freeform: Shape 2">
              <a:extLst>
                <a:ext uri="{FF2B5EF4-FFF2-40B4-BE49-F238E27FC236}">
                  <a16:creationId xmlns:a16="http://schemas.microsoft.com/office/drawing/2014/main" id="{2C39077A-E27D-4D2D-8594-0901F3FEA8DC}"/>
                </a:ext>
              </a:extLst>
            </p:cNvPr>
            <p:cNvSpPr/>
            <p:nvPr/>
          </p:nvSpPr>
          <p:spPr>
            <a:xfrm>
              <a:off x="2254312" y="1557441"/>
              <a:ext cx="872167" cy="1772388"/>
            </a:xfrm>
            <a:custGeom>
              <a:avLst/>
              <a:gdLst>
                <a:gd name="connsiteX0" fmla="*/ 1257280 w 1261853"/>
                <a:gd name="connsiteY0" fmla="*/ 2488205 h 2564296"/>
                <a:gd name="connsiteX1" fmla="*/ 1223600 w 1261853"/>
                <a:gd name="connsiteY1" fmla="*/ 2258268 h 2564296"/>
                <a:gd name="connsiteX2" fmla="*/ 1141272 w 1261853"/>
                <a:gd name="connsiteY2" fmla="*/ 1916065 h 2564296"/>
                <a:gd name="connsiteX3" fmla="*/ 1072249 w 1261853"/>
                <a:gd name="connsiteY3" fmla="*/ 1571783 h 2564296"/>
                <a:gd name="connsiteX4" fmla="*/ 1058528 w 1261853"/>
                <a:gd name="connsiteY4" fmla="*/ 1358478 h 2564296"/>
                <a:gd name="connsiteX5" fmla="*/ 906345 w 1261853"/>
                <a:gd name="connsiteY5" fmla="*/ 986337 h 2564296"/>
                <a:gd name="connsiteX6" fmla="*/ 812374 w 1261853"/>
                <a:gd name="connsiteY6" fmla="*/ 847460 h 2564296"/>
                <a:gd name="connsiteX7" fmla="*/ 801979 w 1261853"/>
                <a:gd name="connsiteY7" fmla="*/ 812117 h 2564296"/>
                <a:gd name="connsiteX8" fmla="*/ 814453 w 1261853"/>
                <a:gd name="connsiteY8" fmla="*/ 795485 h 2564296"/>
                <a:gd name="connsiteX9" fmla="*/ 824848 w 1261853"/>
                <a:gd name="connsiteY9" fmla="*/ 810870 h 2564296"/>
                <a:gd name="connsiteX10" fmla="*/ 829838 w 1261853"/>
                <a:gd name="connsiteY10" fmla="*/ 857023 h 2564296"/>
                <a:gd name="connsiteX11" fmla="*/ 884723 w 1261853"/>
                <a:gd name="connsiteY11" fmla="*/ 833323 h 2564296"/>
                <a:gd name="connsiteX12" fmla="*/ 926719 w 1261853"/>
                <a:gd name="connsiteY12" fmla="*/ 802138 h 2564296"/>
                <a:gd name="connsiteX13" fmla="*/ 959567 w 1261853"/>
                <a:gd name="connsiteY13" fmla="*/ 742678 h 2564296"/>
                <a:gd name="connsiteX14" fmla="*/ 981605 w 1261853"/>
                <a:gd name="connsiteY14" fmla="*/ 723967 h 2564296"/>
                <a:gd name="connsiteX15" fmla="*/ 984931 w 1261853"/>
                <a:gd name="connsiteY15" fmla="*/ 754321 h 2564296"/>
                <a:gd name="connsiteX16" fmla="*/ 974536 w 1261853"/>
                <a:gd name="connsiteY16" fmla="*/ 815443 h 2564296"/>
                <a:gd name="connsiteX17" fmla="*/ 986594 w 1261853"/>
                <a:gd name="connsiteY17" fmla="*/ 808375 h 2564296"/>
                <a:gd name="connsiteX18" fmla="*/ 1007384 w 1261853"/>
                <a:gd name="connsiteY18" fmla="*/ 793406 h 2564296"/>
                <a:gd name="connsiteX19" fmla="*/ 1019027 w 1261853"/>
                <a:gd name="connsiteY19" fmla="*/ 818354 h 2564296"/>
                <a:gd name="connsiteX20" fmla="*/ 1036906 w 1261853"/>
                <a:gd name="connsiteY20" fmla="*/ 894861 h 2564296"/>
                <a:gd name="connsiteX21" fmla="*/ 1049380 w 1261853"/>
                <a:gd name="connsiteY21" fmla="*/ 911909 h 2564296"/>
                <a:gd name="connsiteX22" fmla="*/ 1058943 w 1261853"/>
                <a:gd name="connsiteY22" fmla="*/ 893614 h 2564296"/>
                <a:gd name="connsiteX23" fmla="*/ 1062270 w 1261853"/>
                <a:gd name="connsiteY23" fmla="*/ 869081 h 2564296"/>
                <a:gd name="connsiteX24" fmla="*/ 1072249 w 1261853"/>
                <a:gd name="connsiteY24" fmla="*/ 834986 h 2564296"/>
                <a:gd name="connsiteX25" fmla="*/ 1100108 w 1261853"/>
                <a:gd name="connsiteY25" fmla="*/ 854944 h 2564296"/>
                <a:gd name="connsiteX26" fmla="*/ 1121313 w 1261853"/>
                <a:gd name="connsiteY26" fmla="*/ 866587 h 2564296"/>
                <a:gd name="connsiteX27" fmla="*/ 1123392 w 1261853"/>
                <a:gd name="connsiteY27" fmla="*/ 839560 h 2564296"/>
                <a:gd name="connsiteX28" fmla="*/ 1107176 w 1261853"/>
                <a:gd name="connsiteY28" fmla="*/ 810870 h 2564296"/>
                <a:gd name="connsiteX29" fmla="*/ 1080565 w 1261853"/>
                <a:gd name="connsiteY29" fmla="*/ 776358 h 2564296"/>
                <a:gd name="connsiteX30" fmla="*/ 1051875 w 1261853"/>
                <a:gd name="connsiteY30" fmla="*/ 704841 h 2564296"/>
                <a:gd name="connsiteX31" fmla="*/ 1036490 w 1261853"/>
                <a:gd name="connsiteY31" fmla="*/ 638729 h 2564296"/>
                <a:gd name="connsiteX32" fmla="*/ 1051043 w 1261853"/>
                <a:gd name="connsiteY32" fmla="*/ 597980 h 2564296"/>
                <a:gd name="connsiteX33" fmla="*/ 1024848 w 1261853"/>
                <a:gd name="connsiteY33" fmla="*/ 573448 h 2564296"/>
                <a:gd name="connsiteX34" fmla="*/ 1012790 w 1261853"/>
                <a:gd name="connsiteY34" fmla="*/ 522720 h 2564296"/>
                <a:gd name="connsiteX35" fmla="*/ 1068507 w 1261853"/>
                <a:gd name="connsiteY35" fmla="*/ 402554 h 2564296"/>
                <a:gd name="connsiteX36" fmla="*/ 1079733 w 1261853"/>
                <a:gd name="connsiteY36" fmla="*/ 329374 h 2564296"/>
                <a:gd name="connsiteX37" fmla="*/ 1064765 w 1261853"/>
                <a:gd name="connsiteY37" fmla="*/ 284052 h 2564296"/>
                <a:gd name="connsiteX38" fmla="*/ 1029422 w 1261853"/>
                <a:gd name="connsiteY38" fmla="*/ 228334 h 2564296"/>
                <a:gd name="connsiteX39" fmla="*/ 1036490 w 1261853"/>
                <a:gd name="connsiteY39" fmla="*/ 202971 h 2564296"/>
                <a:gd name="connsiteX40" fmla="*/ 1042311 w 1261853"/>
                <a:gd name="connsiteY40" fmla="*/ 200892 h 2564296"/>
                <a:gd name="connsiteX41" fmla="*/ 1011958 w 1261853"/>
                <a:gd name="connsiteY41" fmla="*/ 181765 h 2564296"/>
                <a:gd name="connsiteX42" fmla="*/ 976199 w 1261853"/>
                <a:gd name="connsiteY42" fmla="*/ 174696 h 2564296"/>
                <a:gd name="connsiteX43" fmla="*/ 967883 w 1261853"/>
                <a:gd name="connsiteY43" fmla="*/ 161391 h 2564296"/>
                <a:gd name="connsiteX44" fmla="*/ 900939 w 1261853"/>
                <a:gd name="connsiteY44" fmla="*/ 182596 h 2564296"/>
                <a:gd name="connsiteX45" fmla="*/ 825264 w 1261853"/>
                <a:gd name="connsiteY45" fmla="*/ 172201 h 2564296"/>
                <a:gd name="connsiteX46" fmla="*/ 789921 w 1261853"/>
                <a:gd name="connsiteY46" fmla="*/ 128958 h 2564296"/>
                <a:gd name="connsiteX47" fmla="*/ 526304 w 1261853"/>
                <a:gd name="connsiteY47" fmla="*/ 2139 h 2564296"/>
                <a:gd name="connsiteX48" fmla="*/ 343352 w 1261853"/>
                <a:gd name="connsiteY48" fmla="*/ 46630 h 2564296"/>
                <a:gd name="connsiteX49" fmla="*/ 261024 w 1261853"/>
                <a:gd name="connsiteY49" fmla="*/ 120227 h 2564296"/>
                <a:gd name="connsiteX50" fmla="*/ 243976 w 1261853"/>
                <a:gd name="connsiteY50" fmla="*/ 146422 h 2564296"/>
                <a:gd name="connsiteX51" fmla="*/ 187012 w 1261853"/>
                <a:gd name="connsiteY51" fmla="*/ 357648 h 2564296"/>
                <a:gd name="connsiteX52" fmla="*/ 167053 w 1261853"/>
                <a:gd name="connsiteY52" fmla="*/ 439976 h 2564296"/>
                <a:gd name="connsiteX53" fmla="*/ 125889 w 1261853"/>
                <a:gd name="connsiteY53" fmla="*/ 499851 h 2564296"/>
                <a:gd name="connsiteX54" fmla="*/ 129216 w 1261853"/>
                <a:gd name="connsiteY54" fmla="*/ 518978 h 2564296"/>
                <a:gd name="connsiteX55" fmla="*/ 177033 w 1261853"/>
                <a:gd name="connsiteY55" fmla="*/ 597980 h 2564296"/>
                <a:gd name="connsiteX56" fmla="*/ 184933 w 1261853"/>
                <a:gd name="connsiteY56" fmla="*/ 634155 h 2564296"/>
                <a:gd name="connsiteX57" fmla="*/ 196991 w 1261853"/>
                <a:gd name="connsiteY57" fmla="*/ 690288 h 2564296"/>
                <a:gd name="connsiteX58" fmla="*/ 247718 w 1261853"/>
                <a:gd name="connsiteY58" fmla="*/ 742678 h 2564296"/>
                <a:gd name="connsiteX59" fmla="*/ 353747 w 1261853"/>
                <a:gd name="connsiteY59" fmla="*/ 746836 h 2564296"/>
                <a:gd name="connsiteX60" fmla="*/ 386180 w 1261853"/>
                <a:gd name="connsiteY60" fmla="*/ 769290 h 2564296"/>
                <a:gd name="connsiteX61" fmla="*/ 426096 w 1261853"/>
                <a:gd name="connsiteY61" fmla="*/ 925630 h 2564296"/>
                <a:gd name="connsiteX62" fmla="*/ 412375 w 1261853"/>
                <a:gd name="connsiteY62" fmla="*/ 965131 h 2564296"/>
                <a:gd name="connsiteX63" fmla="*/ 254371 w 1261853"/>
                <a:gd name="connsiteY63" fmla="*/ 1124382 h 2564296"/>
                <a:gd name="connsiteX64" fmla="*/ 46056 w 1261853"/>
                <a:gd name="connsiteY64" fmla="*/ 1344756 h 2564296"/>
                <a:gd name="connsiteX65" fmla="*/ 15702 w 1261853"/>
                <a:gd name="connsiteY65" fmla="*/ 1535608 h 2564296"/>
                <a:gd name="connsiteX66" fmla="*/ 31087 w 1261853"/>
                <a:gd name="connsiteY66" fmla="*/ 1669911 h 2564296"/>
                <a:gd name="connsiteX67" fmla="*/ 26929 w 1261853"/>
                <a:gd name="connsiteY67" fmla="*/ 1939765 h 2564296"/>
                <a:gd name="connsiteX68" fmla="*/ 54372 w 1261853"/>
                <a:gd name="connsiteY68" fmla="*/ 2163881 h 2564296"/>
                <a:gd name="connsiteX69" fmla="*/ 143769 w 1261853"/>
                <a:gd name="connsiteY69" fmla="*/ 2549327 h 2564296"/>
                <a:gd name="connsiteX70" fmla="*/ 165390 w 1261853"/>
                <a:gd name="connsiteY70" fmla="*/ 2564296 h 2564296"/>
                <a:gd name="connsiteX71" fmla="*/ 562479 w 1261853"/>
                <a:gd name="connsiteY71" fmla="*/ 2563880 h 2564296"/>
                <a:gd name="connsiteX72" fmla="*/ 888881 w 1261853"/>
                <a:gd name="connsiteY72" fmla="*/ 2559722 h 2564296"/>
                <a:gd name="connsiteX73" fmla="*/ 907176 w 1261853"/>
                <a:gd name="connsiteY73" fmla="*/ 2543922 h 2564296"/>
                <a:gd name="connsiteX74" fmla="*/ 860607 w 1261853"/>
                <a:gd name="connsiteY74" fmla="*/ 2378850 h 2564296"/>
                <a:gd name="connsiteX75" fmla="*/ 708009 w 1261853"/>
                <a:gd name="connsiteY75" fmla="*/ 2158060 h 2564296"/>
                <a:gd name="connsiteX76" fmla="*/ 658944 w 1261853"/>
                <a:gd name="connsiteY76" fmla="*/ 2068663 h 2564296"/>
                <a:gd name="connsiteX77" fmla="*/ 673497 w 1261853"/>
                <a:gd name="connsiteY77" fmla="*/ 1836231 h 2564296"/>
                <a:gd name="connsiteX78" fmla="*/ 764142 w 1261853"/>
                <a:gd name="connsiteY78" fmla="*/ 1627500 h 2564296"/>
                <a:gd name="connsiteX79" fmla="*/ 780358 w 1261853"/>
                <a:gd name="connsiteY79" fmla="*/ 1608373 h 2564296"/>
                <a:gd name="connsiteX80" fmla="*/ 786595 w 1261853"/>
                <a:gd name="connsiteY80" fmla="*/ 1620847 h 2564296"/>
                <a:gd name="connsiteX81" fmla="*/ 952083 w 1261853"/>
                <a:gd name="connsiteY81" fmla="*/ 2115233 h 2564296"/>
                <a:gd name="connsiteX82" fmla="*/ 1079733 w 1261853"/>
                <a:gd name="connsiteY82" fmla="*/ 2554733 h 2564296"/>
                <a:gd name="connsiteX83" fmla="*/ 1095118 w 1261853"/>
                <a:gd name="connsiteY83" fmla="*/ 2564296 h 2564296"/>
                <a:gd name="connsiteX84" fmla="*/ 1226095 w 1261853"/>
                <a:gd name="connsiteY84" fmla="*/ 2563880 h 2564296"/>
                <a:gd name="connsiteX85" fmla="*/ 1261854 w 1261853"/>
                <a:gd name="connsiteY85" fmla="*/ 2547248 h 2564296"/>
                <a:gd name="connsiteX86" fmla="*/ 1261854 w 1261853"/>
                <a:gd name="connsiteY86" fmla="*/ 2497352 h 2564296"/>
                <a:gd name="connsiteX87" fmla="*/ 1257280 w 1261853"/>
                <a:gd name="connsiteY87" fmla="*/ 2488205 h 2564296"/>
                <a:gd name="connsiteX88" fmla="*/ 752915 w 1261853"/>
                <a:gd name="connsiteY88" fmla="*/ 702762 h 2564296"/>
                <a:gd name="connsiteX89" fmla="*/ 737115 w 1261853"/>
                <a:gd name="connsiteY89" fmla="*/ 682803 h 2564296"/>
                <a:gd name="connsiteX90" fmla="*/ 745431 w 1261853"/>
                <a:gd name="connsiteY90" fmla="*/ 671577 h 2564296"/>
                <a:gd name="connsiteX91" fmla="*/ 767052 w 1261853"/>
                <a:gd name="connsiteY91" fmla="*/ 690704 h 2564296"/>
                <a:gd name="connsiteX92" fmla="*/ 752915 w 1261853"/>
                <a:gd name="connsiteY92" fmla="*/ 702762 h 2564296"/>
                <a:gd name="connsiteX93" fmla="*/ 758320 w 1261853"/>
                <a:gd name="connsiteY93" fmla="*/ 634986 h 2564296"/>
                <a:gd name="connsiteX94" fmla="*/ 778695 w 1261853"/>
                <a:gd name="connsiteY94" fmla="*/ 649539 h 2564296"/>
                <a:gd name="connsiteX95" fmla="*/ 747094 w 1261853"/>
                <a:gd name="connsiteY95" fmla="*/ 655361 h 2564296"/>
                <a:gd name="connsiteX96" fmla="*/ 737530 w 1261853"/>
                <a:gd name="connsiteY96" fmla="*/ 638729 h 2564296"/>
                <a:gd name="connsiteX97" fmla="*/ 764557 w 1261853"/>
                <a:gd name="connsiteY97" fmla="*/ 533531 h 2564296"/>
                <a:gd name="connsiteX98" fmla="*/ 829838 w 1261853"/>
                <a:gd name="connsiteY98" fmla="*/ 390080 h 2564296"/>
                <a:gd name="connsiteX99" fmla="*/ 846470 w 1261853"/>
                <a:gd name="connsiteY99" fmla="*/ 360974 h 2564296"/>
                <a:gd name="connsiteX100" fmla="*/ 859775 w 1261853"/>
                <a:gd name="connsiteY100" fmla="*/ 394238 h 2564296"/>
                <a:gd name="connsiteX101" fmla="*/ 826096 w 1261853"/>
                <a:gd name="connsiteY101" fmla="*/ 554737 h 2564296"/>
                <a:gd name="connsiteX102" fmla="*/ 823601 w 1261853"/>
                <a:gd name="connsiteY102" fmla="*/ 560142 h 2564296"/>
                <a:gd name="connsiteX103" fmla="*/ 802811 w 1261853"/>
                <a:gd name="connsiteY103" fmla="*/ 593406 h 2564296"/>
                <a:gd name="connsiteX104" fmla="*/ 758320 w 1261853"/>
                <a:gd name="connsiteY104" fmla="*/ 634986 h 25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61853" h="2564296">
                  <a:moveTo>
                    <a:pt x="1257280" y="2488205"/>
                  </a:moveTo>
                  <a:cubicBezTo>
                    <a:pt x="1246053" y="2411698"/>
                    <a:pt x="1236906" y="2334775"/>
                    <a:pt x="1223600" y="2258268"/>
                  </a:cubicBezTo>
                  <a:cubicBezTo>
                    <a:pt x="1203642" y="2142260"/>
                    <a:pt x="1178278" y="2027083"/>
                    <a:pt x="1141272" y="1916065"/>
                  </a:cubicBezTo>
                  <a:cubicBezTo>
                    <a:pt x="1103850" y="1803799"/>
                    <a:pt x="1075575" y="1690701"/>
                    <a:pt x="1072249" y="1571783"/>
                  </a:cubicBezTo>
                  <a:cubicBezTo>
                    <a:pt x="1070170" y="1500681"/>
                    <a:pt x="1068091" y="1429579"/>
                    <a:pt x="1058528" y="1358478"/>
                  </a:cubicBezTo>
                  <a:cubicBezTo>
                    <a:pt x="1040232" y="1220848"/>
                    <a:pt x="1001979" y="1092782"/>
                    <a:pt x="906345" y="986337"/>
                  </a:cubicBezTo>
                  <a:cubicBezTo>
                    <a:pt x="868923" y="944757"/>
                    <a:pt x="837738" y="897356"/>
                    <a:pt x="812374" y="847460"/>
                  </a:cubicBezTo>
                  <a:cubicBezTo>
                    <a:pt x="806553" y="836233"/>
                    <a:pt x="800732" y="825007"/>
                    <a:pt x="801979" y="812117"/>
                  </a:cubicBezTo>
                  <a:cubicBezTo>
                    <a:pt x="802811" y="805048"/>
                    <a:pt x="805306" y="795485"/>
                    <a:pt x="814453" y="795485"/>
                  </a:cubicBezTo>
                  <a:cubicBezTo>
                    <a:pt x="823185" y="795485"/>
                    <a:pt x="824017" y="803801"/>
                    <a:pt x="824848" y="810870"/>
                  </a:cubicBezTo>
                  <a:cubicBezTo>
                    <a:pt x="826512" y="824591"/>
                    <a:pt x="827759" y="838728"/>
                    <a:pt x="829838" y="857023"/>
                  </a:cubicBezTo>
                  <a:cubicBezTo>
                    <a:pt x="847302" y="838728"/>
                    <a:pt x="863518" y="832907"/>
                    <a:pt x="884723" y="833323"/>
                  </a:cubicBezTo>
                  <a:cubicBezTo>
                    <a:pt x="903434" y="833323"/>
                    <a:pt x="920898" y="822512"/>
                    <a:pt x="926719" y="802138"/>
                  </a:cubicBezTo>
                  <a:cubicBezTo>
                    <a:pt x="932956" y="779685"/>
                    <a:pt x="945430" y="760558"/>
                    <a:pt x="959567" y="742678"/>
                  </a:cubicBezTo>
                  <a:cubicBezTo>
                    <a:pt x="965804" y="734778"/>
                    <a:pt x="972041" y="719809"/>
                    <a:pt x="981605" y="723967"/>
                  </a:cubicBezTo>
                  <a:cubicBezTo>
                    <a:pt x="992415" y="728541"/>
                    <a:pt x="986594" y="743510"/>
                    <a:pt x="984931" y="754321"/>
                  </a:cubicBezTo>
                  <a:cubicBezTo>
                    <a:pt x="982020" y="774695"/>
                    <a:pt x="977862" y="795069"/>
                    <a:pt x="974536" y="815443"/>
                  </a:cubicBezTo>
                  <a:cubicBezTo>
                    <a:pt x="981189" y="814196"/>
                    <a:pt x="983268" y="810454"/>
                    <a:pt x="986594" y="808375"/>
                  </a:cubicBezTo>
                  <a:cubicBezTo>
                    <a:pt x="993247" y="802969"/>
                    <a:pt x="997405" y="790911"/>
                    <a:pt x="1007384" y="793406"/>
                  </a:cubicBezTo>
                  <a:cubicBezTo>
                    <a:pt x="1018195" y="796317"/>
                    <a:pt x="1016948" y="809206"/>
                    <a:pt x="1019027" y="818354"/>
                  </a:cubicBezTo>
                  <a:cubicBezTo>
                    <a:pt x="1024848" y="843718"/>
                    <a:pt x="1028174" y="869913"/>
                    <a:pt x="1036906" y="894861"/>
                  </a:cubicBezTo>
                  <a:cubicBezTo>
                    <a:pt x="1039401" y="901930"/>
                    <a:pt x="1040648" y="912325"/>
                    <a:pt x="1049380" y="911909"/>
                  </a:cubicBezTo>
                  <a:cubicBezTo>
                    <a:pt x="1058943" y="911493"/>
                    <a:pt x="1057696" y="900682"/>
                    <a:pt x="1058943" y="893614"/>
                  </a:cubicBezTo>
                  <a:cubicBezTo>
                    <a:pt x="1060607" y="885298"/>
                    <a:pt x="1061022" y="876982"/>
                    <a:pt x="1062270" y="869081"/>
                  </a:cubicBezTo>
                  <a:cubicBezTo>
                    <a:pt x="1063933" y="857023"/>
                    <a:pt x="1060607" y="839976"/>
                    <a:pt x="1072249" y="834986"/>
                  </a:cubicBezTo>
                  <a:cubicBezTo>
                    <a:pt x="1085970" y="829165"/>
                    <a:pt x="1090960" y="847460"/>
                    <a:pt x="1100108" y="854944"/>
                  </a:cubicBezTo>
                  <a:cubicBezTo>
                    <a:pt x="1106760" y="860350"/>
                    <a:pt x="1111750" y="872408"/>
                    <a:pt x="1121313" y="866587"/>
                  </a:cubicBezTo>
                  <a:cubicBezTo>
                    <a:pt x="1130461" y="860765"/>
                    <a:pt x="1127135" y="848291"/>
                    <a:pt x="1123392" y="839560"/>
                  </a:cubicBezTo>
                  <a:cubicBezTo>
                    <a:pt x="1119234" y="829581"/>
                    <a:pt x="1113413" y="820017"/>
                    <a:pt x="1107176" y="810870"/>
                  </a:cubicBezTo>
                  <a:cubicBezTo>
                    <a:pt x="1098860" y="798811"/>
                    <a:pt x="1089297" y="788001"/>
                    <a:pt x="1080565" y="776358"/>
                  </a:cubicBezTo>
                  <a:cubicBezTo>
                    <a:pt x="1063933" y="755152"/>
                    <a:pt x="1052291" y="732699"/>
                    <a:pt x="1051875" y="704841"/>
                  </a:cubicBezTo>
                  <a:cubicBezTo>
                    <a:pt x="1051459" y="681972"/>
                    <a:pt x="1046885" y="659934"/>
                    <a:pt x="1036490" y="638729"/>
                  </a:cubicBezTo>
                  <a:cubicBezTo>
                    <a:pt x="1023600" y="612533"/>
                    <a:pt x="1024432" y="611702"/>
                    <a:pt x="1051043" y="597980"/>
                  </a:cubicBezTo>
                  <a:cubicBezTo>
                    <a:pt x="1041896" y="589664"/>
                    <a:pt x="1033164" y="581764"/>
                    <a:pt x="1024848" y="573448"/>
                  </a:cubicBezTo>
                  <a:cubicBezTo>
                    <a:pt x="1010295" y="559311"/>
                    <a:pt x="1003226" y="541847"/>
                    <a:pt x="1012790" y="522720"/>
                  </a:cubicBezTo>
                  <a:cubicBezTo>
                    <a:pt x="1031916" y="483219"/>
                    <a:pt x="1042727" y="439561"/>
                    <a:pt x="1068507" y="402554"/>
                  </a:cubicBezTo>
                  <a:cubicBezTo>
                    <a:pt x="1083891" y="380517"/>
                    <a:pt x="1087634" y="355569"/>
                    <a:pt x="1079733" y="329374"/>
                  </a:cubicBezTo>
                  <a:cubicBezTo>
                    <a:pt x="1075160" y="313989"/>
                    <a:pt x="1070586" y="299020"/>
                    <a:pt x="1064765" y="284052"/>
                  </a:cubicBezTo>
                  <a:cubicBezTo>
                    <a:pt x="1056864" y="263262"/>
                    <a:pt x="1043975" y="244966"/>
                    <a:pt x="1029422" y="228334"/>
                  </a:cubicBezTo>
                  <a:cubicBezTo>
                    <a:pt x="1019027" y="216692"/>
                    <a:pt x="1014037" y="205881"/>
                    <a:pt x="1036490" y="202971"/>
                  </a:cubicBezTo>
                  <a:cubicBezTo>
                    <a:pt x="1038569" y="202555"/>
                    <a:pt x="1040232" y="201723"/>
                    <a:pt x="1042311" y="200892"/>
                  </a:cubicBezTo>
                  <a:cubicBezTo>
                    <a:pt x="1032748" y="189249"/>
                    <a:pt x="1021937" y="185091"/>
                    <a:pt x="1011958" y="181765"/>
                  </a:cubicBezTo>
                  <a:cubicBezTo>
                    <a:pt x="1001147" y="178023"/>
                    <a:pt x="989089" y="177191"/>
                    <a:pt x="976199" y="174696"/>
                  </a:cubicBezTo>
                  <a:cubicBezTo>
                    <a:pt x="987842" y="160975"/>
                    <a:pt x="981605" y="158480"/>
                    <a:pt x="967883" y="161391"/>
                  </a:cubicBezTo>
                  <a:cubicBezTo>
                    <a:pt x="945014" y="166380"/>
                    <a:pt x="922145" y="171786"/>
                    <a:pt x="900939" y="182596"/>
                  </a:cubicBezTo>
                  <a:cubicBezTo>
                    <a:pt x="871834" y="197981"/>
                    <a:pt x="849796" y="194239"/>
                    <a:pt x="825264" y="172201"/>
                  </a:cubicBezTo>
                  <a:cubicBezTo>
                    <a:pt x="811127" y="159312"/>
                    <a:pt x="800316" y="144343"/>
                    <a:pt x="789921" y="128958"/>
                  </a:cubicBezTo>
                  <a:cubicBezTo>
                    <a:pt x="726720" y="34988"/>
                    <a:pt x="641065" y="-10750"/>
                    <a:pt x="526304" y="2139"/>
                  </a:cubicBezTo>
                  <a:cubicBezTo>
                    <a:pt x="463103" y="9208"/>
                    <a:pt x="403227" y="27503"/>
                    <a:pt x="343352" y="46630"/>
                  </a:cubicBezTo>
                  <a:cubicBezTo>
                    <a:pt x="306346" y="58688"/>
                    <a:pt x="275577" y="81141"/>
                    <a:pt x="261024" y="120227"/>
                  </a:cubicBezTo>
                  <a:cubicBezTo>
                    <a:pt x="257282" y="129790"/>
                    <a:pt x="251045" y="138522"/>
                    <a:pt x="243976" y="146422"/>
                  </a:cubicBezTo>
                  <a:cubicBezTo>
                    <a:pt x="190754" y="207544"/>
                    <a:pt x="175785" y="279062"/>
                    <a:pt x="187012" y="357648"/>
                  </a:cubicBezTo>
                  <a:cubicBezTo>
                    <a:pt x="191586" y="387586"/>
                    <a:pt x="185349" y="415028"/>
                    <a:pt x="167053" y="439976"/>
                  </a:cubicBezTo>
                  <a:cubicBezTo>
                    <a:pt x="152500" y="459519"/>
                    <a:pt x="140026" y="480309"/>
                    <a:pt x="125889" y="499851"/>
                  </a:cubicBezTo>
                  <a:cubicBezTo>
                    <a:pt x="120068" y="508167"/>
                    <a:pt x="118405" y="514404"/>
                    <a:pt x="129216" y="518978"/>
                  </a:cubicBezTo>
                  <a:cubicBezTo>
                    <a:pt x="164559" y="533531"/>
                    <a:pt x="181191" y="558479"/>
                    <a:pt x="177033" y="597980"/>
                  </a:cubicBezTo>
                  <a:cubicBezTo>
                    <a:pt x="175785" y="609623"/>
                    <a:pt x="179527" y="623344"/>
                    <a:pt x="184933" y="634155"/>
                  </a:cubicBezTo>
                  <a:cubicBezTo>
                    <a:pt x="194080" y="652034"/>
                    <a:pt x="196575" y="670745"/>
                    <a:pt x="196991" y="690288"/>
                  </a:cubicBezTo>
                  <a:cubicBezTo>
                    <a:pt x="197407" y="728957"/>
                    <a:pt x="209049" y="740599"/>
                    <a:pt x="247718" y="742678"/>
                  </a:cubicBezTo>
                  <a:cubicBezTo>
                    <a:pt x="283061" y="744342"/>
                    <a:pt x="318404" y="746005"/>
                    <a:pt x="353747" y="746836"/>
                  </a:cubicBezTo>
                  <a:cubicBezTo>
                    <a:pt x="370379" y="747252"/>
                    <a:pt x="380774" y="752658"/>
                    <a:pt x="386180" y="769290"/>
                  </a:cubicBezTo>
                  <a:cubicBezTo>
                    <a:pt x="403227" y="820433"/>
                    <a:pt x="420691" y="871160"/>
                    <a:pt x="426096" y="925630"/>
                  </a:cubicBezTo>
                  <a:cubicBezTo>
                    <a:pt x="427760" y="942678"/>
                    <a:pt x="424433" y="953489"/>
                    <a:pt x="412375" y="965131"/>
                  </a:cubicBezTo>
                  <a:cubicBezTo>
                    <a:pt x="359153" y="1017522"/>
                    <a:pt x="306346" y="1070744"/>
                    <a:pt x="254371" y="1124382"/>
                  </a:cubicBezTo>
                  <a:cubicBezTo>
                    <a:pt x="184101" y="1197147"/>
                    <a:pt x="110089" y="1266586"/>
                    <a:pt x="46056" y="1344756"/>
                  </a:cubicBezTo>
                  <a:cubicBezTo>
                    <a:pt x="-1345" y="1402552"/>
                    <a:pt x="-13404" y="1469912"/>
                    <a:pt x="15702" y="1535608"/>
                  </a:cubicBezTo>
                  <a:cubicBezTo>
                    <a:pt x="36077" y="1581762"/>
                    <a:pt x="38571" y="1622510"/>
                    <a:pt x="31087" y="1669911"/>
                  </a:cubicBezTo>
                  <a:cubicBezTo>
                    <a:pt x="16950" y="1759308"/>
                    <a:pt x="21939" y="1849537"/>
                    <a:pt x="26929" y="1939765"/>
                  </a:cubicBezTo>
                  <a:cubicBezTo>
                    <a:pt x="31087" y="2015025"/>
                    <a:pt x="37324" y="2090285"/>
                    <a:pt x="54372" y="2163881"/>
                  </a:cubicBezTo>
                  <a:cubicBezTo>
                    <a:pt x="83893" y="2292363"/>
                    <a:pt x="108841" y="2422093"/>
                    <a:pt x="143769" y="2549327"/>
                  </a:cubicBezTo>
                  <a:cubicBezTo>
                    <a:pt x="147511" y="2562633"/>
                    <a:pt x="153748" y="2564296"/>
                    <a:pt x="165390" y="2564296"/>
                  </a:cubicBezTo>
                  <a:cubicBezTo>
                    <a:pt x="297614" y="2563880"/>
                    <a:pt x="430254" y="2564712"/>
                    <a:pt x="562479" y="2563880"/>
                  </a:cubicBezTo>
                  <a:cubicBezTo>
                    <a:pt x="671418" y="2563465"/>
                    <a:pt x="779942" y="2561386"/>
                    <a:pt x="888881" y="2559722"/>
                  </a:cubicBezTo>
                  <a:cubicBezTo>
                    <a:pt x="899276" y="2559722"/>
                    <a:pt x="909671" y="2560970"/>
                    <a:pt x="907176" y="2543922"/>
                  </a:cubicBezTo>
                  <a:cubicBezTo>
                    <a:pt x="898029" y="2486957"/>
                    <a:pt x="883476" y="2431656"/>
                    <a:pt x="860607" y="2378850"/>
                  </a:cubicBezTo>
                  <a:cubicBezTo>
                    <a:pt x="824433" y="2294858"/>
                    <a:pt x="770794" y="2223341"/>
                    <a:pt x="708009" y="2158060"/>
                  </a:cubicBezTo>
                  <a:cubicBezTo>
                    <a:pt x="683061" y="2132280"/>
                    <a:pt x="664350" y="2104422"/>
                    <a:pt x="658944" y="2068663"/>
                  </a:cubicBezTo>
                  <a:cubicBezTo>
                    <a:pt x="647302" y="1990077"/>
                    <a:pt x="652707" y="1911907"/>
                    <a:pt x="673497" y="1836231"/>
                  </a:cubicBezTo>
                  <a:cubicBezTo>
                    <a:pt x="693456" y="1762635"/>
                    <a:pt x="727135" y="1694028"/>
                    <a:pt x="764142" y="1627500"/>
                  </a:cubicBezTo>
                  <a:cubicBezTo>
                    <a:pt x="767884" y="1620847"/>
                    <a:pt x="770794" y="1612115"/>
                    <a:pt x="780358" y="1608373"/>
                  </a:cubicBezTo>
                  <a:cubicBezTo>
                    <a:pt x="782437" y="1612531"/>
                    <a:pt x="785347" y="1616689"/>
                    <a:pt x="786595" y="1620847"/>
                  </a:cubicBezTo>
                  <a:cubicBezTo>
                    <a:pt x="841480" y="1785504"/>
                    <a:pt x="917156" y="1942676"/>
                    <a:pt x="952083" y="2115233"/>
                  </a:cubicBezTo>
                  <a:cubicBezTo>
                    <a:pt x="982020" y="2264505"/>
                    <a:pt x="1044806" y="2405876"/>
                    <a:pt x="1079733" y="2554733"/>
                  </a:cubicBezTo>
                  <a:cubicBezTo>
                    <a:pt x="1081812" y="2563465"/>
                    <a:pt x="1087634" y="2564296"/>
                    <a:pt x="1095118" y="2564296"/>
                  </a:cubicBezTo>
                  <a:cubicBezTo>
                    <a:pt x="1138777" y="2564296"/>
                    <a:pt x="1182436" y="2564296"/>
                    <a:pt x="1226095" y="2563880"/>
                  </a:cubicBezTo>
                  <a:cubicBezTo>
                    <a:pt x="1240232" y="2563880"/>
                    <a:pt x="1253538" y="2560970"/>
                    <a:pt x="1261854" y="2547248"/>
                  </a:cubicBezTo>
                  <a:cubicBezTo>
                    <a:pt x="1261854" y="2530616"/>
                    <a:pt x="1261854" y="2513984"/>
                    <a:pt x="1261854" y="2497352"/>
                  </a:cubicBezTo>
                  <a:cubicBezTo>
                    <a:pt x="1257280" y="2495273"/>
                    <a:pt x="1257696" y="2491531"/>
                    <a:pt x="1257280" y="2488205"/>
                  </a:cubicBezTo>
                  <a:close/>
                  <a:moveTo>
                    <a:pt x="752915" y="702762"/>
                  </a:moveTo>
                  <a:cubicBezTo>
                    <a:pt x="741273" y="701930"/>
                    <a:pt x="736699" y="694030"/>
                    <a:pt x="737115" y="682803"/>
                  </a:cubicBezTo>
                  <a:cubicBezTo>
                    <a:pt x="737530" y="677398"/>
                    <a:pt x="737115" y="671577"/>
                    <a:pt x="745431" y="671577"/>
                  </a:cubicBezTo>
                  <a:cubicBezTo>
                    <a:pt x="754162" y="676151"/>
                    <a:pt x="765805" y="678645"/>
                    <a:pt x="767052" y="690704"/>
                  </a:cubicBezTo>
                  <a:cubicBezTo>
                    <a:pt x="767468" y="699435"/>
                    <a:pt x="759984" y="703177"/>
                    <a:pt x="752915" y="702762"/>
                  </a:cubicBezTo>
                  <a:close/>
                  <a:moveTo>
                    <a:pt x="758320" y="634986"/>
                  </a:moveTo>
                  <a:cubicBezTo>
                    <a:pt x="764973" y="642471"/>
                    <a:pt x="783684" y="637065"/>
                    <a:pt x="778695" y="649539"/>
                  </a:cubicBezTo>
                  <a:cubicBezTo>
                    <a:pt x="774537" y="660766"/>
                    <a:pt x="758736" y="658271"/>
                    <a:pt x="747094" y="655361"/>
                  </a:cubicBezTo>
                  <a:cubicBezTo>
                    <a:pt x="738778" y="653282"/>
                    <a:pt x="738362" y="645797"/>
                    <a:pt x="737530" y="638729"/>
                  </a:cubicBezTo>
                  <a:cubicBezTo>
                    <a:pt x="733788" y="600475"/>
                    <a:pt x="739194" y="564716"/>
                    <a:pt x="764557" y="533531"/>
                  </a:cubicBezTo>
                  <a:cubicBezTo>
                    <a:pt x="798653" y="491535"/>
                    <a:pt x="819859" y="443303"/>
                    <a:pt x="829838" y="390080"/>
                  </a:cubicBezTo>
                  <a:cubicBezTo>
                    <a:pt x="831917" y="379270"/>
                    <a:pt x="831501" y="359311"/>
                    <a:pt x="846470" y="360974"/>
                  </a:cubicBezTo>
                  <a:cubicBezTo>
                    <a:pt x="861439" y="362638"/>
                    <a:pt x="860191" y="381764"/>
                    <a:pt x="859775" y="394238"/>
                  </a:cubicBezTo>
                  <a:cubicBezTo>
                    <a:pt x="856865" y="449540"/>
                    <a:pt x="848549" y="503594"/>
                    <a:pt x="826096" y="554737"/>
                  </a:cubicBezTo>
                  <a:cubicBezTo>
                    <a:pt x="825264" y="556816"/>
                    <a:pt x="822769" y="559311"/>
                    <a:pt x="823601" y="560142"/>
                  </a:cubicBezTo>
                  <a:cubicBezTo>
                    <a:pt x="837738" y="584259"/>
                    <a:pt x="813206" y="585506"/>
                    <a:pt x="802811" y="593406"/>
                  </a:cubicBezTo>
                  <a:cubicBezTo>
                    <a:pt x="786179" y="605880"/>
                    <a:pt x="768715" y="617107"/>
                    <a:pt x="758320" y="634986"/>
                  </a:cubicBezTo>
                  <a:close/>
                </a:path>
              </a:pathLst>
            </a:custGeom>
            <a:solidFill>
              <a:schemeClr val="accent2"/>
            </a:solidFill>
            <a:ln w="4145" cap="flat">
              <a:noFill/>
              <a:prstDash val="solid"/>
              <a:miter/>
            </a:ln>
          </p:spPr>
          <p:txBody>
            <a:bodyPr rtlCol="0" anchor="ctr"/>
            <a:lstStyle/>
            <a:p>
              <a:endParaRPr lang="en-US" sz="1050"/>
            </a:p>
          </p:txBody>
        </p:sp>
        <p:sp>
          <p:nvSpPr>
            <p:cNvPr id="4" name="Freeform: Shape 3">
              <a:extLst>
                <a:ext uri="{FF2B5EF4-FFF2-40B4-BE49-F238E27FC236}">
                  <a16:creationId xmlns:a16="http://schemas.microsoft.com/office/drawing/2014/main" id="{9C194476-06A8-42C9-90DA-DC9ABBDA001B}"/>
                </a:ext>
              </a:extLst>
            </p:cNvPr>
            <p:cNvSpPr/>
            <p:nvPr/>
          </p:nvSpPr>
          <p:spPr>
            <a:xfrm>
              <a:off x="3304261" y="1559566"/>
              <a:ext cx="1012332" cy="1770263"/>
            </a:xfrm>
            <a:custGeom>
              <a:avLst/>
              <a:gdLst>
                <a:gd name="connsiteX0" fmla="*/ 1463814 w 1464645"/>
                <a:gd name="connsiteY0" fmla="*/ 2518952 h 2561221"/>
                <a:gd name="connsiteX1" fmla="*/ 1437618 w 1464645"/>
                <a:gd name="connsiteY1" fmla="*/ 2319368 h 2561221"/>
                <a:gd name="connsiteX2" fmla="*/ 1338242 w 1464645"/>
                <a:gd name="connsiteY2" fmla="*/ 1893173 h 2561221"/>
                <a:gd name="connsiteX3" fmla="*/ 1276288 w 1464645"/>
                <a:gd name="connsiteY3" fmla="*/ 1564276 h 2561221"/>
                <a:gd name="connsiteX4" fmla="*/ 1258824 w 1464645"/>
                <a:gd name="connsiteY4" fmla="*/ 1330181 h 2561221"/>
                <a:gd name="connsiteX5" fmla="*/ 1121611 w 1464645"/>
                <a:gd name="connsiteY5" fmla="*/ 999620 h 2561221"/>
                <a:gd name="connsiteX6" fmla="*/ 1090841 w 1464645"/>
                <a:gd name="connsiteY6" fmla="*/ 960119 h 2561221"/>
                <a:gd name="connsiteX7" fmla="*/ 1014750 w 1464645"/>
                <a:gd name="connsiteY7" fmla="*/ 841201 h 2561221"/>
                <a:gd name="connsiteX8" fmla="*/ 1006850 w 1464645"/>
                <a:gd name="connsiteY8" fmla="*/ 807521 h 2561221"/>
                <a:gd name="connsiteX9" fmla="*/ 1019740 w 1464645"/>
                <a:gd name="connsiteY9" fmla="*/ 793384 h 2561221"/>
                <a:gd name="connsiteX10" fmla="*/ 1029303 w 1464645"/>
                <a:gd name="connsiteY10" fmla="*/ 807521 h 2561221"/>
                <a:gd name="connsiteX11" fmla="*/ 1030966 w 1464645"/>
                <a:gd name="connsiteY11" fmla="*/ 836627 h 2561221"/>
                <a:gd name="connsiteX12" fmla="*/ 1045935 w 1464645"/>
                <a:gd name="connsiteY12" fmla="*/ 843280 h 2561221"/>
                <a:gd name="connsiteX13" fmla="*/ 1084189 w 1464645"/>
                <a:gd name="connsiteY13" fmla="*/ 831221 h 2561221"/>
                <a:gd name="connsiteX14" fmla="*/ 1132006 w 1464645"/>
                <a:gd name="connsiteY14" fmla="*/ 795463 h 2561221"/>
                <a:gd name="connsiteX15" fmla="*/ 1174417 w 1464645"/>
                <a:gd name="connsiteY15" fmla="*/ 726856 h 2561221"/>
                <a:gd name="connsiteX16" fmla="*/ 1186475 w 1464645"/>
                <a:gd name="connsiteY16" fmla="*/ 720203 h 2561221"/>
                <a:gd name="connsiteX17" fmla="*/ 1191049 w 1464645"/>
                <a:gd name="connsiteY17" fmla="*/ 733093 h 2561221"/>
                <a:gd name="connsiteX18" fmla="*/ 1189802 w 1464645"/>
                <a:gd name="connsiteY18" fmla="*/ 749725 h 2561221"/>
                <a:gd name="connsiteX19" fmla="*/ 1181486 w 1464645"/>
                <a:gd name="connsiteY19" fmla="*/ 810847 h 2561221"/>
                <a:gd name="connsiteX20" fmla="*/ 1226392 w 1464645"/>
                <a:gd name="connsiteY20" fmla="*/ 828311 h 2561221"/>
                <a:gd name="connsiteX21" fmla="*/ 1227639 w 1464645"/>
                <a:gd name="connsiteY21" fmla="*/ 834548 h 2561221"/>
                <a:gd name="connsiteX22" fmla="*/ 1244687 w 1464645"/>
                <a:gd name="connsiteY22" fmla="*/ 898581 h 2561221"/>
                <a:gd name="connsiteX23" fmla="*/ 1254666 w 1464645"/>
                <a:gd name="connsiteY23" fmla="*/ 907729 h 2561221"/>
                <a:gd name="connsiteX24" fmla="*/ 1262567 w 1464645"/>
                <a:gd name="connsiteY24" fmla="*/ 896502 h 2561221"/>
                <a:gd name="connsiteX25" fmla="*/ 1268388 w 1464645"/>
                <a:gd name="connsiteY25" fmla="*/ 849101 h 2561221"/>
                <a:gd name="connsiteX26" fmla="*/ 1276704 w 1464645"/>
                <a:gd name="connsiteY26" fmla="*/ 831221 h 2561221"/>
                <a:gd name="connsiteX27" fmla="*/ 1293752 w 1464645"/>
                <a:gd name="connsiteY27" fmla="*/ 839953 h 2561221"/>
                <a:gd name="connsiteX28" fmla="*/ 1309552 w 1464645"/>
                <a:gd name="connsiteY28" fmla="*/ 856585 h 2561221"/>
                <a:gd name="connsiteX29" fmla="*/ 1325352 w 1464645"/>
                <a:gd name="connsiteY29" fmla="*/ 862822 h 2561221"/>
                <a:gd name="connsiteX30" fmla="*/ 1330342 w 1464645"/>
                <a:gd name="connsiteY30" fmla="*/ 845774 h 2561221"/>
                <a:gd name="connsiteX31" fmla="*/ 1320779 w 1464645"/>
                <a:gd name="connsiteY31" fmla="*/ 820826 h 2561221"/>
                <a:gd name="connsiteX32" fmla="*/ 1288346 w 1464645"/>
                <a:gd name="connsiteY32" fmla="*/ 777583 h 2561221"/>
                <a:gd name="connsiteX33" fmla="*/ 1255082 w 1464645"/>
                <a:gd name="connsiteY33" fmla="*/ 690265 h 2561221"/>
                <a:gd name="connsiteX34" fmla="*/ 1240113 w 1464645"/>
                <a:gd name="connsiteY34" fmla="*/ 634548 h 2561221"/>
                <a:gd name="connsiteX35" fmla="*/ 1252172 w 1464645"/>
                <a:gd name="connsiteY35" fmla="*/ 594631 h 2561221"/>
                <a:gd name="connsiteX36" fmla="*/ 1225976 w 1464645"/>
                <a:gd name="connsiteY36" fmla="*/ 568852 h 2561221"/>
                <a:gd name="connsiteX37" fmla="*/ 1214750 w 1464645"/>
                <a:gd name="connsiteY37" fmla="*/ 538083 h 2561221"/>
                <a:gd name="connsiteX38" fmla="*/ 1269635 w 1464645"/>
                <a:gd name="connsiteY38" fmla="*/ 403779 h 2561221"/>
                <a:gd name="connsiteX39" fmla="*/ 1282109 w 1464645"/>
                <a:gd name="connsiteY39" fmla="*/ 316877 h 2561221"/>
                <a:gd name="connsiteX40" fmla="*/ 1233461 w 1464645"/>
                <a:gd name="connsiteY40" fmla="*/ 223738 h 2561221"/>
                <a:gd name="connsiteX41" fmla="*/ 1237619 w 1464645"/>
                <a:gd name="connsiteY41" fmla="*/ 199206 h 2561221"/>
                <a:gd name="connsiteX42" fmla="*/ 1237203 w 1464645"/>
                <a:gd name="connsiteY42" fmla="*/ 187980 h 2561221"/>
                <a:gd name="connsiteX43" fmla="*/ 1192297 w 1464645"/>
                <a:gd name="connsiteY43" fmla="*/ 172595 h 2561221"/>
                <a:gd name="connsiteX44" fmla="*/ 1183149 w 1464645"/>
                <a:gd name="connsiteY44" fmla="*/ 165942 h 2561221"/>
                <a:gd name="connsiteX45" fmla="*/ 1173170 w 1464645"/>
                <a:gd name="connsiteY45" fmla="*/ 157626 h 2561221"/>
                <a:gd name="connsiteX46" fmla="*/ 1102484 w 1464645"/>
                <a:gd name="connsiteY46" fmla="*/ 180495 h 2561221"/>
                <a:gd name="connsiteX47" fmla="*/ 1054667 w 1464645"/>
                <a:gd name="connsiteY47" fmla="*/ 183822 h 2561221"/>
                <a:gd name="connsiteX48" fmla="*/ 1014750 w 1464645"/>
                <a:gd name="connsiteY48" fmla="*/ 151389 h 2561221"/>
                <a:gd name="connsiteX49" fmla="*/ 935748 w 1464645"/>
                <a:gd name="connsiteY49" fmla="*/ 57834 h 2561221"/>
                <a:gd name="connsiteX50" fmla="*/ 838451 w 1464645"/>
                <a:gd name="connsiteY50" fmla="*/ 6275 h 2561221"/>
                <a:gd name="connsiteX51" fmla="*/ 527017 w 1464645"/>
                <a:gd name="connsiteY51" fmla="*/ 54508 h 2561221"/>
                <a:gd name="connsiteX52" fmla="*/ 475042 w 1464645"/>
                <a:gd name="connsiteY52" fmla="*/ 100246 h 2561221"/>
                <a:gd name="connsiteX53" fmla="*/ 440115 w 1464645"/>
                <a:gd name="connsiteY53" fmla="*/ 156379 h 2561221"/>
                <a:gd name="connsiteX54" fmla="*/ 390635 w 1464645"/>
                <a:gd name="connsiteY54" fmla="*/ 318956 h 2561221"/>
                <a:gd name="connsiteX55" fmla="*/ 339907 w 1464645"/>
                <a:gd name="connsiteY55" fmla="*/ 485276 h 2561221"/>
                <a:gd name="connsiteX56" fmla="*/ 338660 w 1464645"/>
                <a:gd name="connsiteY56" fmla="*/ 486939 h 2561221"/>
                <a:gd name="connsiteX57" fmla="*/ 346560 w 1464645"/>
                <a:gd name="connsiteY57" fmla="*/ 523946 h 2561221"/>
                <a:gd name="connsiteX58" fmla="*/ 381487 w 1464645"/>
                <a:gd name="connsiteY58" fmla="*/ 585484 h 2561221"/>
                <a:gd name="connsiteX59" fmla="*/ 393961 w 1464645"/>
                <a:gd name="connsiteY59" fmla="*/ 641617 h 2561221"/>
                <a:gd name="connsiteX60" fmla="*/ 402277 w 1464645"/>
                <a:gd name="connsiteY60" fmla="*/ 684028 h 2561221"/>
                <a:gd name="connsiteX61" fmla="*/ 457579 w 1464645"/>
                <a:gd name="connsiteY61" fmla="*/ 740577 h 2561221"/>
                <a:gd name="connsiteX62" fmla="*/ 561529 w 1464645"/>
                <a:gd name="connsiteY62" fmla="*/ 744735 h 2561221"/>
                <a:gd name="connsiteX63" fmla="*/ 588971 w 1464645"/>
                <a:gd name="connsiteY63" fmla="*/ 762199 h 2561221"/>
                <a:gd name="connsiteX64" fmla="*/ 631799 w 1464645"/>
                <a:gd name="connsiteY64" fmla="*/ 932677 h 2561221"/>
                <a:gd name="connsiteX65" fmla="*/ 624730 w 1464645"/>
                <a:gd name="connsiteY65" fmla="*/ 955130 h 2561221"/>
                <a:gd name="connsiteX66" fmla="*/ 382319 w 1464645"/>
                <a:gd name="connsiteY66" fmla="*/ 1191720 h 2561221"/>
                <a:gd name="connsiteX67" fmla="*/ 172756 w 1464645"/>
                <a:gd name="connsiteY67" fmla="*/ 1352218 h 2561221"/>
                <a:gd name="connsiteX68" fmla="*/ 85022 w 1464645"/>
                <a:gd name="connsiteY68" fmla="*/ 1469889 h 2561221"/>
                <a:gd name="connsiteX69" fmla="*/ 112049 w 1464645"/>
                <a:gd name="connsiteY69" fmla="*/ 1599203 h 2561221"/>
                <a:gd name="connsiteX70" fmla="*/ 239700 w 1464645"/>
                <a:gd name="connsiteY70" fmla="*/ 1633299 h 2561221"/>
                <a:gd name="connsiteX71" fmla="*/ 208515 w 1464645"/>
                <a:gd name="connsiteY71" fmla="*/ 1721864 h 2561221"/>
                <a:gd name="connsiteX72" fmla="*/ 141155 w 1464645"/>
                <a:gd name="connsiteY72" fmla="*/ 1805855 h 2561221"/>
                <a:gd name="connsiteX73" fmla="*/ 7684 w 1464645"/>
                <a:gd name="connsiteY73" fmla="*/ 2267809 h 2561221"/>
                <a:gd name="connsiteX74" fmla="*/ 348639 w 1464645"/>
                <a:gd name="connsiteY74" fmla="*/ 2560948 h 2561221"/>
                <a:gd name="connsiteX75" fmla="*/ 951549 w 1464645"/>
                <a:gd name="connsiteY75" fmla="*/ 2559700 h 2561221"/>
                <a:gd name="connsiteX76" fmla="*/ 1090841 w 1464645"/>
                <a:gd name="connsiteY76" fmla="*/ 2557205 h 2561221"/>
                <a:gd name="connsiteX77" fmla="*/ 1109968 w 1464645"/>
                <a:gd name="connsiteY77" fmla="*/ 2535584 h 2561221"/>
                <a:gd name="connsiteX78" fmla="*/ 1065478 w 1464645"/>
                <a:gd name="connsiteY78" fmla="*/ 2377996 h 2561221"/>
                <a:gd name="connsiteX79" fmla="*/ 912048 w 1464645"/>
                <a:gd name="connsiteY79" fmla="*/ 2155127 h 2561221"/>
                <a:gd name="connsiteX80" fmla="*/ 860489 w 1464645"/>
                <a:gd name="connsiteY80" fmla="*/ 2049098 h 2561221"/>
                <a:gd name="connsiteX81" fmla="*/ 893337 w 1464645"/>
                <a:gd name="connsiteY81" fmla="*/ 1785897 h 2561221"/>
                <a:gd name="connsiteX82" fmla="*/ 948638 w 1464645"/>
                <a:gd name="connsiteY82" fmla="*/ 1660326 h 2561221"/>
                <a:gd name="connsiteX83" fmla="*/ 983565 w 1464645"/>
                <a:gd name="connsiteY83" fmla="*/ 1604193 h 2561221"/>
                <a:gd name="connsiteX84" fmla="*/ 1015582 w 1464645"/>
                <a:gd name="connsiteY84" fmla="*/ 1684026 h 2561221"/>
                <a:gd name="connsiteX85" fmla="*/ 1128263 w 1464645"/>
                <a:gd name="connsiteY85" fmla="*/ 1990055 h 2561221"/>
                <a:gd name="connsiteX86" fmla="*/ 1162359 w 1464645"/>
                <a:gd name="connsiteY86" fmla="*/ 2143900 h 2561221"/>
                <a:gd name="connsiteX87" fmla="*/ 1282525 w 1464645"/>
                <a:gd name="connsiteY87" fmla="*/ 2545563 h 2561221"/>
                <a:gd name="connsiteX88" fmla="*/ 1302483 w 1464645"/>
                <a:gd name="connsiteY88" fmla="*/ 2560948 h 2561221"/>
                <a:gd name="connsiteX89" fmla="*/ 1427223 w 1464645"/>
                <a:gd name="connsiteY89" fmla="*/ 2560532 h 2561221"/>
                <a:gd name="connsiteX90" fmla="*/ 1463814 w 1464645"/>
                <a:gd name="connsiteY90" fmla="*/ 2518952 h 2561221"/>
                <a:gd name="connsiteX91" fmla="*/ 956538 w 1464645"/>
                <a:gd name="connsiteY91" fmla="*/ 700245 h 2561221"/>
                <a:gd name="connsiteX92" fmla="*/ 940322 w 1464645"/>
                <a:gd name="connsiteY92" fmla="*/ 680286 h 2561221"/>
                <a:gd name="connsiteX93" fmla="*/ 950717 w 1464645"/>
                <a:gd name="connsiteY93" fmla="*/ 669891 h 2561221"/>
                <a:gd name="connsiteX94" fmla="*/ 971091 w 1464645"/>
                <a:gd name="connsiteY94" fmla="*/ 689018 h 2561221"/>
                <a:gd name="connsiteX95" fmla="*/ 956538 w 1464645"/>
                <a:gd name="connsiteY95" fmla="*/ 700245 h 2561221"/>
                <a:gd name="connsiteX96" fmla="*/ 974002 w 1464645"/>
                <a:gd name="connsiteY96" fmla="*/ 637875 h 2561221"/>
                <a:gd name="connsiteX97" fmla="*/ 983149 w 1464645"/>
                <a:gd name="connsiteY97" fmla="*/ 647022 h 2561221"/>
                <a:gd name="connsiteX98" fmla="*/ 971923 w 1464645"/>
                <a:gd name="connsiteY98" fmla="*/ 654507 h 2561221"/>
                <a:gd name="connsiteX99" fmla="*/ 940738 w 1464645"/>
                <a:gd name="connsiteY99" fmla="*/ 632885 h 2561221"/>
                <a:gd name="connsiteX100" fmla="*/ 962775 w 1464645"/>
                <a:gd name="connsiteY100" fmla="*/ 540162 h 2561221"/>
                <a:gd name="connsiteX101" fmla="*/ 1035124 w 1464645"/>
                <a:gd name="connsiteY101" fmla="*/ 381326 h 2561221"/>
                <a:gd name="connsiteX102" fmla="*/ 1038866 w 1464645"/>
                <a:gd name="connsiteY102" fmla="*/ 369684 h 2561221"/>
                <a:gd name="connsiteX103" fmla="*/ 1049677 w 1464645"/>
                <a:gd name="connsiteY103" fmla="*/ 358457 h 2561221"/>
                <a:gd name="connsiteX104" fmla="*/ 1061320 w 1464645"/>
                <a:gd name="connsiteY104" fmla="*/ 371347 h 2561221"/>
                <a:gd name="connsiteX105" fmla="*/ 1065478 w 1464645"/>
                <a:gd name="connsiteY105" fmla="*/ 409185 h 2561221"/>
                <a:gd name="connsiteX106" fmla="*/ 1030550 w 1464645"/>
                <a:gd name="connsiteY106" fmla="*/ 552636 h 2561221"/>
                <a:gd name="connsiteX107" fmla="*/ 1028056 w 1464645"/>
                <a:gd name="connsiteY107" fmla="*/ 558041 h 2561221"/>
                <a:gd name="connsiteX108" fmla="*/ 1006434 w 1464645"/>
                <a:gd name="connsiteY108" fmla="*/ 592137 h 2561221"/>
                <a:gd name="connsiteX109" fmla="*/ 971507 w 1464645"/>
                <a:gd name="connsiteY109" fmla="*/ 621243 h 2561221"/>
                <a:gd name="connsiteX110" fmla="*/ 974002 w 1464645"/>
                <a:gd name="connsiteY110" fmla="*/ 637875 h 2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64645" h="2561221">
                  <a:moveTo>
                    <a:pt x="1463814" y="2518952"/>
                  </a:moveTo>
                  <a:cubicBezTo>
                    <a:pt x="1455914" y="2452424"/>
                    <a:pt x="1447182" y="2385896"/>
                    <a:pt x="1437618" y="2319368"/>
                  </a:cubicBezTo>
                  <a:cubicBezTo>
                    <a:pt x="1416413" y="2174670"/>
                    <a:pt x="1384396" y="2032050"/>
                    <a:pt x="1338242" y="1893173"/>
                  </a:cubicBezTo>
                  <a:cubicBezTo>
                    <a:pt x="1302483" y="1785897"/>
                    <a:pt x="1278367" y="1676958"/>
                    <a:pt x="1276288" y="1564276"/>
                  </a:cubicBezTo>
                  <a:cubicBezTo>
                    <a:pt x="1274625" y="1486106"/>
                    <a:pt x="1271298" y="1407935"/>
                    <a:pt x="1258824" y="1330181"/>
                  </a:cubicBezTo>
                  <a:cubicBezTo>
                    <a:pt x="1239698" y="1209183"/>
                    <a:pt x="1206850" y="1093175"/>
                    <a:pt x="1121611" y="999620"/>
                  </a:cubicBezTo>
                  <a:cubicBezTo>
                    <a:pt x="1110384" y="987562"/>
                    <a:pt x="1100821" y="973841"/>
                    <a:pt x="1090841" y="960119"/>
                  </a:cubicBezTo>
                  <a:cubicBezTo>
                    <a:pt x="1062983" y="922282"/>
                    <a:pt x="1035124" y="884028"/>
                    <a:pt x="1014750" y="841201"/>
                  </a:cubicBezTo>
                  <a:cubicBezTo>
                    <a:pt x="1009761" y="830806"/>
                    <a:pt x="1003524" y="819995"/>
                    <a:pt x="1006850" y="807521"/>
                  </a:cubicBezTo>
                  <a:cubicBezTo>
                    <a:pt x="1008513" y="800868"/>
                    <a:pt x="1011424" y="792968"/>
                    <a:pt x="1019740" y="793384"/>
                  </a:cubicBezTo>
                  <a:cubicBezTo>
                    <a:pt x="1027224" y="793799"/>
                    <a:pt x="1028887" y="801700"/>
                    <a:pt x="1029303" y="807521"/>
                  </a:cubicBezTo>
                  <a:cubicBezTo>
                    <a:pt x="1030550" y="817084"/>
                    <a:pt x="1030550" y="827063"/>
                    <a:pt x="1030966" y="836627"/>
                  </a:cubicBezTo>
                  <a:cubicBezTo>
                    <a:pt x="1031382" y="848269"/>
                    <a:pt x="1035956" y="852427"/>
                    <a:pt x="1045935" y="843280"/>
                  </a:cubicBezTo>
                  <a:cubicBezTo>
                    <a:pt x="1056746" y="833300"/>
                    <a:pt x="1069220" y="830806"/>
                    <a:pt x="1084189" y="831221"/>
                  </a:cubicBezTo>
                  <a:cubicBezTo>
                    <a:pt x="1106642" y="832053"/>
                    <a:pt x="1124521" y="817084"/>
                    <a:pt x="1132006" y="795463"/>
                  </a:cubicBezTo>
                  <a:cubicBezTo>
                    <a:pt x="1141153" y="769683"/>
                    <a:pt x="1156538" y="747646"/>
                    <a:pt x="1174417" y="726856"/>
                  </a:cubicBezTo>
                  <a:cubicBezTo>
                    <a:pt x="1177328" y="723114"/>
                    <a:pt x="1181486" y="718540"/>
                    <a:pt x="1186475" y="720203"/>
                  </a:cubicBezTo>
                  <a:cubicBezTo>
                    <a:pt x="1191465" y="722282"/>
                    <a:pt x="1191465" y="728103"/>
                    <a:pt x="1191049" y="733093"/>
                  </a:cubicBezTo>
                  <a:cubicBezTo>
                    <a:pt x="1191049" y="738498"/>
                    <a:pt x="1189802" y="743903"/>
                    <a:pt x="1189802" y="749725"/>
                  </a:cubicBezTo>
                  <a:cubicBezTo>
                    <a:pt x="1189802" y="770099"/>
                    <a:pt x="1179823" y="789226"/>
                    <a:pt x="1181486" y="810847"/>
                  </a:cubicBezTo>
                  <a:cubicBezTo>
                    <a:pt x="1217660" y="784236"/>
                    <a:pt x="1217660" y="784236"/>
                    <a:pt x="1226392" y="828311"/>
                  </a:cubicBezTo>
                  <a:cubicBezTo>
                    <a:pt x="1226808" y="830390"/>
                    <a:pt x="1227224" y="832469"/>
                    <a:pt x="1227639" y="834548"/>
                  </a:cubicBezTo>
                  <a:cubicBezTo>
                    <a:pt x="1232629" y="856169"/>
                    <a:pt x="1235540" y="878207"/>
                    <a:pt x="1244687" y="898581"/>
                  </a:cubicBezTo>
                  <a:cubicBezTo>
                    <a:pt x="1246766" y="902739"/>
                    <a:pt x="1248845" y="908144"/>
                    <a:pt x="1254666" y="907729"/>
                  </a:cubicBezTo>
                  <a:cubicBezTo>
                    <a:pt x="1260488" y="907313"/>
                    <a:pt x="1261735" y="901076"/>
                    <a:pt x="1262567" y="896502"/>
                  </a:cubicBezTo>
                  <a:cubicBezTo>
                    <a:pt x="1265061" y="880702"/>
                    <a:pt x="1266309" y="864901"/>
                    <a:pt x="1268388" y="849101"/>
                  </a:cubicBezTo>
                  <a:cubicBezTo>
                    <a:pt x="1269219" y="842448"/>
                    <a:pt x="1269635" y="834548"/>
                    <a:pt x="1276704" y="831221"/>
                  </a:cubicBezTo>
                  <a:cubicBezTo>
                    <a:pt x="1285020" y="827895"/>
                    <a:pt x="1289178" y="835379"/>
                    <a:pt x="1293752" y="839953"/>
                  </a:cubicBezTo>
                  <a:cubicBezTo>
                    <a:pt x="1299157" y="845359"/>
                    <a:pt x="1304147" y="851180"/>
                    <a:pt x="1309552" y="856585"/>
                  </a:cubicBezTo>
                  <a:cubicBezTo>
                    <a:pt x="1313710" y="860743"/>
                    <a:pt x="1318284" y="866980"/>
                    <a:pt x="1325352" y="862822"/>
                  </a:cubicBezTo>
                  <a:cubicBezTo>
                    <a:pt x="1332005" y="859080"/>
                    <a:pt x="1330758" y="852011"/>
                    <a:pt x="1330342" y="845774"/>
                  </a:cubicBezTo>
                  <a:cubicBezTo>
                    <a:pt x="1329926" y="836627"/>
                    <a:pt x="1325768" y="828311"/>
                    <a:pt x="1320779" y="820826"/>
                  </a:cubicBezTo>
                  <a:cubicBezTo>
                    <a:pt x="1310384" y="805858"/>
                    <a:pt x="1299989" y="791720"/>
                    <a:pt x="1288346" y="777583"/>
                  </a:cubicBezTo>
                  <a:cubicBezTo>
                    <a:pt x="1267972" y="752219"/>
                    <a:pt x="1254251" y="724361"/>
                    <a:pt x="1255082" y="690265"/>
                  </a:cubicBezTo>
                  <a:cubicBezTo>
                    <a:pt x="1255498" y="670723"/>
                    <a:pt x="1248429" y="652428"/>
                    <a:pt x="1240113" y="634548"/>
                  </a:cubicBezTo>
                  <a:cubicBezTo>
                    <a:pt x="1228055" y="608769"/>
                    <a:pt x="1228887" y="607521"/>
                    <a:pt x="1252172" y="594631"/>
                  </a:cubicBezTo>
                  <a:cubicBezTo>
                    <a:pt x="1246766" y="582573"/>
                    <a:pt x="1235540" y="576336"/>
                    <a:pt x="1225976" y="568852"/>
                  </a:cubicBezTo>
                  <a:cubicBezTo>
                    <a:pt x="1215581" y="560952"/>
                    <a:pt x="1210592" y="550557"/>
                    <a:pt x="1214750" y="538083"/>
                  </a:cubicBezTo>
                  <a:cubicBezTo>
                    <a:pt x="1229718" y="491929"/>
                    <a:pt x="1242192" y="444944"/>
                    <a:pt x="1269635" y="403779"/>
                  </a:cubicBezTo>
                  <a:cubicBezTo>
                    <a:pt x="1287930" y="376337"/>
                    <a:pt x="1291257" y="348062"/>
                    <a:pt x="1282109" y="316877"/>
                  </a:cubicBezTo>
                  <a:cubicBezTo>
                    <a:pt x="1272130" y="282366"/>
                    <a:pt x="1257161" y="251181"/>
                    <a:pt x="1233461" y="223738"/>
                  </a:cubicBezTo>
                  <a:cubicBezTo>
                    <a:pt x="1225976" y="215007"/>
                    <a:pt x="1215581" y="204612"/>
                    <a:pt x="1237619" y="199206"/>
                  </a:cubicBezTo>
                  <a:cubicBezTo>
                    <a:pt x="1247182" y="197127"/>
                    <a:pt x="1242192" y="190890"/>
                    <a:pt x="1237203" y="187980"/>
                  </a:cubicBezTo>
                  <a:cubicBezTo>
                    <a:pt x="1223481" y="179664"/>
                    <a:pt x="1208929" y="173842"/>
                    <a:pt x="1192297" y="172595"/>
                  </a:cubicBezTo>
                  <a:cubicBezTo>
                    <a:pt x="1188139" y="172179"/>
                    <a:pt x="1179823" y="173842"/>
                    <a:pt x="1183149" y="165942"/>
                  </a:cubicBezTo>
                  <a:cubicBezTo>
                    <a:pt x="1189386" y="150973"/>
                    <a:pt x="1177744" y="156795"/>
                    <a:pt x="1173170" y="157626"/>
                  </a:cubicBezTo>
                  <a:cubicBezTo>
                    <a:pt x="1148638" y="162200"/>
                    <a:pt x="1124521" y="168021"/>
                    <a:pt x="1102484" y="180495"/>
                  </a:cubicBezTo>
                  <a:cubicBezTo>
                    <a:pt x="1087099" y="189227"/>
                    <a:pt x="1070883" y="190890"/>
                    <a:pt x="1054667" y="183822"/>
                  </a:cubicBezTo>
                  <a:cubicBezTo>
                    <a:pt x="1038451" y="176753"/>
                    <a:pt x="1025561" y="165526"/>
                    <a:pt x="1014750" y="151389"/>
                  </a:cubicBezTo>
                  <a:cubicBezTo>
                    <a:pt x="990218" y="118541"/>
                    <a:pt x="965686" y="85693"/>
                    <a:pt x="935748" y="57834"/>
                  </a:cubicBezTo>
                  <a:cubicBezTo>
                    <a:pt x="906642" y="34550"/>
                    <a:pt x="877120" y="12928"/>
                    <a:pt x="838451" y="6275"/>
                  </a:cubicBezTo>
                  <a:cubicBezTo>
                    <a:pt x="729096" y="-12852"/>
                    <a:pt x="626809" y="14175"/>
                    <a:pt x="527017" y="54508"/>
                  </a:cubicBezTo>
                  <a:cubicBezTo>
                    <a:pt x="505396" y="63240"/>
                    <a:pt x="485437" y="78208"/>
                    <a:pt x="475042" y="100246"/>
                  </a:cubicBezTo>
                  <a:cubicBezTo>
                    <a:pt x="465479" y="120620"/>
                    <a:pt x="454252" y="139331"/>
                    <a:pt x="440115" y="156379"/>
                  </a:cubicBezTo>
                  <a:cubicBezTo>
                    <a:pt x="401030" y="203780"/>
                    <a:pt x="381072" y="259081"/>
                    <a:pt x="390635" y="318956"/>
                  </a:cubicBezTo>
                  <a:cubicBezTo>
                    <a:pt x="400614" y="384653"/>
                    <a:pt x="379824" y="436628"/>
                    <a:pt x="339907" y="485276"/>
                  </a:cubicBezTo>
                  <a:cubicBezTo>
                    <a:pt x="339492" y="485692"/>
                    <a:pt x="339076" y="486524"/>
                    <a:pt x="338660" y="486939"/>
                  </a:cubicBezTo>
                  <a:cubicBezTo>
                    <a:pt x="323275" y="509808"/>
                    <a:pt x="322028" y="511887"/>
                    <a:pt x="346560" y="523946"/>
                  </a:cubicBezTo>
                  <a:cubicBezTo>
                    <a:pt x="373171" y="537251"/>
                    <a:pt x="383151" y="556794"/>
                    <a:pt x="381487" y="585484"/>
                  </a:cubicBezTo>
                  <a:cubicBezTo>
                    <a:pt x="380240" y="605026"/>
                    <a:pt x="385230" y="623737"/>
                    <a:pt x="393961" y="641617"/>
                  </a:cubicBezTo>
                  <a:cubicBezTo>
                    <a:pt x="400614" y="654922"/>
                    <a:pt x="402277" y="669475"/>
                    <a:pt x="402277" y="684028"/>
                  </a:cubicBezTo>
                  <a:cubicBezTo>
                    <a:pt x="402693" y="728103"/>
                    <a:pt x="412672" y="738498"/>
                    <a:pt x="457579" y="740577"/>
                  </a:cubicBezTo>
                  <a:cubicBezTo>
                    <a:pt x="492090" y="742240"/>
                    <a:pt x="526601" y="743488"/>
                    <a:pt x="561529" y="744735"/>
                  </a:cubicBezTo>
                  <a:cubicBezTo>
                    <a:pt x="574418" y="745151"/>
                    <a:pt x="583982" y="748893"/>
                    <a:pt x="588971" y="762199"/>
                  </a:cubicBezTo>
                  <a:cubicBezTo>
                    <a:pt x="609346" y="817500"/>
                    <a:pt x="627641" y="873217"/>
                    <a:pt x="631799" y="932677"/>
                  </a:cubicBezTo>
                  <a:cubicBezTo>
                    <a:pt x="632215" y="941408"/>
                    <a:pt x="631799" y="948477"/>
                    <a:pt x="624730" y="955130"/>
                  </a:cubicBezTo>
                  <a:cubicBezTo>
                    <a:pt x="544065" y="1034132"/>
                    <a:pt x="468805" y="1118539"/>
                    <a:pt x="382319" y="1191720"/>
                  </a:cubicBezTo>
                  <a:cubicBezTo>
                    <a:pt x="314959" y="1248684"/>
                    <a:pt x="242195" y="1297749"/>
                    <a:pt x="172756" y="1352218"/>
                  </a:cubicBezTo>
                  <a:cubicBezTo>
                    <a:pt x="132839" y="1383819"/>
                    <a:pt x="99575" y="1419578"/>
                    <a:pt x="85022" y="1469889"/>
                  </a:cubicBezTo>
                  <a:cubicBezTo>
                    <a:pt x="70885" y="1518122"/>
                    <a:pt x="75875" y="1562613"/>
                    <a:pt x="112049" y="1599203"/>
                  </a:cubicBezTo>
                  <a:cubicBezTo>
                    <a:pt x="146561" y="1634130"/>
                    <a:pt x="187309" y="1652841"/>
                    <a:pt x="239700" y="1633299"/>
                  </a:cubicBezTo>
                  <a:cubicBezTo>
                    <a:pt x="233463" y="1665315"/>
                    <a:pt x="224315" y="1694837"/>
                    <a:pt x="208515" y="1721864"/>
                  </a:cubicBezTo>
                  <a:cubicBezTo>
                    <a:pt x="189804" y="1753049"/>
                    <a:pt x="163608" y="1777997"/>
                    <a:pt x="141155" y="1805855"/>
                  </a:cubicBezTo>
                  <a:cubicBezTo>
                    <a:pt x="32216" y="1941406"/>
                    <a:pt x="-21007" y="2093173"/>
                    <a:pt x="7684" y="2267809"/>
                  </a:cubicBezTo>
                  <a:cubicBezTo>
                    <a:pt x="37205" y="2446603"/>
                    <a:pt x="169014" y="2560116"/>
                    <a:pt x="348639" y="2560948"/>
                  </a:cubicBezTo>
                  <a:cubicBezTo>
                    <a:pt x="549470" y="2561779"/>
                    <a:pt x="750717" y="2560532"/>
                    <a:pt x="951549" y="2559700"/>
                  </a:cubicBezTo>
                  <a:cubicBezTo>
                    <a:pt x="998118" y="2559700"/>
                    <a:pt x="1044272" y="2557621"/>
                    <a:pt x="1090841" y="2557205"/>
                  </a:cubicBezTo>
                  <a:cubicBezTo>
                    <a:pt x="1106226" y="2557205"/>
                    <a:pt x="1112879" y="2553879"/>
                    <a:pt x="1109968" y="2535584"/>
                  </a:cubicBezTo>
                  <a:cubicBezTo>
                    <a:pt x="1101236" y="2481114"/>
                    <a:pt x="1087099" y="2428723"/>
                    <a:pt x="1065478" y="2377996"/>
                  </a:cubicBezTo>
                  <a:cubicBezTo>
                    <a:pt x="1029303" y="2293173"/>
                    <a:pt x="975665" y="2220408"/>
                    <a:pt x="912048" y="2155127"/>
                  </a:cubicBezTo>
                  <a:cubicBezTo>
                    <a:pt x="882526" y="2124774"/>
                    <a:pt x="864647" y="2090678"/>
                    <a:pt x="860489" y="2049098"/>
                  </a:cubicBezTo>
                  <a:cubicBezTo>
                    <a:pt x="852173" y="1958870"/>
                    <a:pt x="860073" y="1870720"/>
                    <a:pt x="893337" y="1785897"/>
                  </a:cubicBezTo>
                  <a:cubicBezTo>
                    <a:pt x="909969" y="1743486"/>
                    <a:pt x="929095" y="1701906"/>
                    <a:pt x="948638" y="1660326"/>
                  </a:cubicBezTo>
                  <a:cubicBezTo>
                    <a:pt x="957786" y="1641199"/>
                    <a:pt x="966517" y="1621240"/>
                    <a:pt x="983565" y="1604193"/>
                  </a:cubicBezTo>
                  <a:cubicBezTo>
                    <a:pt x="998118" y="1630804"/>
                    <a:pt x="1006018" y="1657831"/>
                    <a:pt x="1015582" y="1684026"/>
                  </a:cubicBezTo>
                  <a:cubicBezTo>
                    <a:pt x="1051341" y="1786729"/>
                    <a:pt x="1096247" y="1885689"/>
                    <a:pt x="1128263" y="1990055"/>
                  </a:cubicBezTo>
                  <a:cubicBezTo>
                    <a:pt x="1143648" y="2040366"/>
                    <a:pt x="1146974" y="2093589"/>
                    <a:pt x="1162359" y="2143900"/>
                  </a:cubicBezTo>
                  <a:cubicBezTo>
                    <a:pt x="1203107" y="2277788"/>
                    <a:pt x="1249261" y="2409596"/>
                    <a:pt x="1282525" y="2545563"/>
                  </a:cubicBezTo>
                  <a:cubicBezTo>
                    <a:pt x="1285436" y="2557205"/>
                    <a:pt x="1290425" y="2561363"/>
                    <a:pt x="1302483" y="2560948"/>
                  </a:cubicBezTo>
                  <a:cubicBezTo>
                    <a:pt x="1344063" y="2560532"/>
                    <a:pt x="1385643" y="2561363"/>
                    <a:pt x="1427223" y="2560532"/>
                  </a:cubicBezTo>
                  <a:cubicBezTo>
                    <a:pt x="1459240" y="2560532"/>
                    <a:pt x="1467556" y="2551800"/>
                    <a:pt x="1463814" y="2518952"/>
                  </a:cubicBezTo>
                  <a:close/>
                  <a:moveTo>
                    <a:pt x="956538" y="700245"/>
                  </a:moveTo>
                  <a:cubicBezTo>
                    <a:pt x="944896" y="699413"/>
                    <a:pt x="940738" y="690681"/>
                    <a:pt x="940322" y="680286"/>
                  </a:cubicBezTo>
                  <a:cubicBezTo>
                    <a:pt x="940322" y="674465"/>
                    <a:pt x="942401" y="669475"/>
                    <a:pt x="950717" y="669891"/>
                  </a:cubicBezTo>
                  <a:cubicBezTo>
                    <a:pt x="959449" y="674049"/>
                    <a:pt x="970675" y="676544"/>
                    <a:pt x="971091" y="689018"/>
                  </a:cubicBezTo>
                  <a:cubicBezTo>
                    <a:pt x="971091" y="697750"/>
                    <a:pt x="963607" y="701076"/>
                    <a:pt x="956538" y="700245"/>
                  </a:cubicBezTo>
                  <a:close/>
                  <a:moveTo>
                    <a:pt x="974002" y="637875"/>
                  </a:moveTo>
                  <a:cubicBezTo>
                    <a:pt x="978576" y="638706"/>
                    <a:pt x="983981" y="640785"/>
                    <a:pt x="983149" y="647022"/>
                  </a:cubicBezTo>
                  <a:cubicBezTo>
                    <a:pt x="982318" y="652843"/>
                    <a:pt x="976497" y="653259"/>
                    <a:pt x="971923" y="654507"/>
                  </a:cubicBezTo>
                  <a:cubicBezTo>
                    <a:pt x="953212" y="659496"/>
                    <a:pt x="942817" y="652428"/>
                    <a:pt x="940738" y="632885"/>
                  </a:cubicBezTo>
                  <a:cubicBezTo>
                    <a:pt x="937411" y="599621"/>
                    <a:pt x="941569" y="567605"/>
                    <a:pt x="962775" y="540162"/>
                  </a:cubicBezTo>
                  <a:cubicBezTo>
                    <a:pt x="999781" y="492761"/>
                    <a:pt x="1025145" y="440786"/>
                    <a:pt x="1035124" y="381326"/>
                  </a:cubicBezTo>
                  <a:cubicBezTo>
                    <a:pt x="1035956" y="377168"/>
                    <a:pt x="1037203" y="373426"/>
                    <a:pt x="1038866" y="369684"/>
                  </a:cubicBezTo>
                  <a:cubicBezTo>
                    <a:pt x="1040945" y="364694"/>
                    <a:pt x="1043024" y="358457"/>
                    <a:pt x="1049677" y="358457"/>
                  </a:cubicBezTo>
                  <a:cubicBezTo>
                    <a:pt x="1057577" y="358457"/>
                    <a:pt x="1060072" y="365526"/>
                    <a:pt x="1061320" y="371347"/>
                  </a:cubicBezTo>
                  <a:cubicBezTo>
                    <a:pt x="1063399" y="382158"/>
                    <a:pt x="1063814" y="393385"/>
                    <a:pt x="1065478" y="409185"/>
                  </a:cubicBezTo>
                  <a:cubicBezTo>
                    <a:pt x="1054667" y="454091"/>
                    <a:pt x="1053835" y="506066"/>
                    <a:pt x="1030550" y="552636"/>
                  </a:cubicBezTo>
                  <a:cubicBezTo>
                    <a:pt x="1029719" y="554299"/>
                    <a:pt x="1027224" y="557210"/>
                    <a:pt x="1028056" y="558041"/>
                  </a:cubicBezTo>
                  <a:cubicBezTo>
                    <a:pt x="1041361" y="582158"/>
                    <a:pt x="1017661" y="583821"/>
                    <a:pt x="1006434" y="592137"/>
                  </a:cubicBezTo>
                  <a:cubicBezTo>
                    <a:pt x="994376" y="601284"/>
                    <a:pt x="981902" y="610016"/>
                    <a:pt x="971507" y="621243"/>
                  </a:cubicBezTo>
                  <a:cubicBezTo>
                    <a:pt x="965270" y="627064"/>
                    <a:pt x="958201" y="634548"/>
                    <a:pt x="974002" y="637875"/>
                  </a:cubicBezTo>
                  <a:close/>
                </a:path>
              </a:pathLst>
            </a:custGeom>
            <a:solidFill>
              <a:schemeClr val="accent1"/>
            </a:solidFill>
            <a:ln w="4145" cap="flat">
              <a:noFill/>
              <a:prstDash val="solid"/>
              <a:miter/>
            </a:ln>
          </p:spPr>
          <p:txBody>
            <a:bodyPr rtlCol="0" anchor="ctr"/>
            <a:lstStyle/>
            <a:p>
              <a:endParaRPr lang="en-US" sz="1050"/>
            </a:p>
          </p:txBody>
        </p:sp>
        <p:grpSp>
          <p:nvGrpSpPr>
            <p:cNvPr id="5" name="Group 4">
              <a:extLst>
                <a:ext uri="{FF2B5EF4-FFF2-40B4-BE49-F238E27FC236}">
                  <a16:creationId xmlns:a16="http://schemas.microsoft.com/office/drawing/2014/main" id="{BEC05F03-9A9A-4B0D-B6DF-F453535A81A2}"/>
                </a:ext>
              </a:extLst>
            </p:cNvPr>
            <p:cNvGrpSpPr/>
            <p:nvPr/>
          </p:nvGrpSpPr>
          <p:grpSpPr>
            <a:xfrm>
              <a:off x="4494375" y="1559566"/>
              <a:ext cx="1012696" cy="1770263"/>
              <a:chOff x="8123237" y="2228318"/>
              <a:chExt cx="1468681" cy="2567358"/>
            </a:xfrm>
          </p:grpSpPr>
          <p:sp>
            <p:nvSpPr>
              <p:cNvPr id="6" name="Freeform: Shape 5">
                <a:extLst>
                  <a:ext uri="{FF2B5EF4-FFF2-40B4-BE49-F238E27FC236}">
                    <a16:creationId xmlns:a16="http://schemas.microsoft.com/office/drawing/2014/main" id="{2E2D982E-17F3-4CBF-A3C8-DE5175A35EF6}"/>
                  </a:ext>
                </a:extLst>
              </p:cNvPr>
              <p:cNvSpPr/>
              <p:nvPr/>
            </p:nvSpPr>
            <p:spPr>
              <a:xfrm>
                <a:off x="8123237" y="2234455"/>
                <a:ext cx="1464645" cy="2561221"/>
              </a:xfrm>
              <a:custGeom>
                <a:avLst/>
                <a:gdLst>
                  <a:gd name="connsiteX0" fmla="*/ 1463814 w 1464645"/>
                  <a:gd name="connsiteY0" fmla="*/ 2518952 h 2561221"/>
                  <a:gd name="connsiteX1" fmla="*/ 1437618 w 1464645"/>
                  <a:gd name="connsiteY1" fmla="*/ 2319368 h 2561221"/>
                  <a:gd name="connsiteX2" fmla="*/ 1338242 w 1464645"/>
                  <a:gd name="connsiteY2" fmla="*/ 1893173 h 2561221"/>
                  <a:gd name="connsiteX3" fmla="*/ 1276288 w 1464645"/>
                  <a:gd name="connsiteY3" fmla="*/ 1564276 h 2561221"/>
                  <a:gd name="connsiteX4" fmla="*/ 1258824 w 1464645"/>
                  <a:gd name="connsiteY4" fmla="*/ 1330181 h 2561221"/>
                  <a:gd name="connsiteX5" fmla="*/ 1121611 w 1464645"/>
                  <a:gd name="connsiteY5" fmla="*/ 999620 h 2561221"/>
                  <a:gd name="connsiteX6" fmla="*/ 1090841 w 1464645"/>
                  <a:gd name="connsiteY6" fmla="*/ 960119 h 2561221"/>
                  <a:gd name="connsiteX7" fmla="*/ 1014750 w 1464645"/>
                  <a:gd name="connsiteY7" fmla="*/ 841201 h 2561221"/>
                  <a:gd name="connsiteX8" fmla="*/ 1006850 w 1464645"/>
                  <a:gd name="connsiteY8" fmla="*/ 807521 h 2561221"/>
                  <a:gd name="connsiteX9" fmla="*/ 1019740 w 1464645"/>
                  <a:gd name="connsiteY9" fmla="*/ 793384 h 2561221"/>
                  <a:gd name="connsiteX10" fmla="*/ 1029303 w 1464645"/>
                  <a:gd name="connsiteY10" fmla="*/ 807521 h 2561221"/>
                  <a:gd name="connsiteX11" fmla="*/ 1030966 w 1464645"/>
                  <a:gd name="connsiteY11" fmla="*/ 836627 h 2561221"/>
                  <a:gd name="connsiteX12" fmla="*/ 1045935 w 1464645"/>
                  <a:gd name="connsiteY12" fmla="*/ 843280 h 2561221"/>
                  <a:gd name="connsiteX13" fmla="*/ 1084189 w 1464645"/>
                  <a:gd name="connsiteY13" fmla="*/ 831221 h 2561221"/>
                  <a:gd name="connsiteX14" fmla="*/ 1132006 w 1464645"/>
                  <a:gd name="connsiteY14" fmla="*/ 795463 h 2561221"/>
                  <a:gd name="connsiteX15" fmla="*/ 1174417 w 1464645"/>
                  <a:gd name="connsiteY15" fmla="*/ 726856 h 2561221"/>
                  <a:gd name="connsiteX16" fmla="*/ 1186475 w 1464645"/>
                  <a:gd name="connsiteY16" fmla="*/ 720203 h 2561221"/>
                  <a:gd name="connsiteX17" fmla="*/ 1191049 w 1464645"/>
                  <a:gd name="connsiteY17" fmla="*/ 733093 h 2561221"/>
                  <a:gd name="connsiteX18" fmla="*/ 1189802 w 1464645"/>
                  <a:gd name="connsiteY18" fmla="*/ 749725 h 2561221"/>
                  <a:gd name="connsiteX19" fmla="*/ 1181486 w 1464645"/>
                  <a:gd name="connsiteY19" fmla="*/ 810847 h 2561221"/>
                  <a:gd name="connsiteX20" fmla="*/ 1226392 w 1464645"/>
                  <a:gd name="connsiteY20" fmla="*/ 828311 h 2561221"/>
                  <a:gd name="connsiteX21" fmla="*/ 1227639 w 1464645"/>
                  <a:gd name="connsiteY21" fmla="*/ 834548 h 2561221"/>
                  <a:gd name="connsiteX22" fmla="*/ 1244687 w 1464645"/>
                  <a:gd name="connsiteY22" fmla="*/ 898581 h 2561221"/>
                  <a:gd name="connsiteX23" fmla="*/ 1254666 w 1464645"/>
                  <a:gd name="connsiteY23" fmla="*/ 907729 h 2561221"/>
                  <a:gd name="connsiteX24" fmla="*/ 1262567 w 1464645"/>
                  <a:gd name="connsiteY24" fmla="*/ 896502 h 2561221"/>
                  <a:gd name="connsiteX25" fmla="*/ 1268388 w 1464645"/>
                  <a:gd name="connsiteY25" fmla="*/ 849101 h 2561221"/>
                  <a:gd name="connsiteX26" fmla="*/ 1276704 w 1464645"/>
                  <a:gd name="connsiteY26" fmla="*/ 831221 h 2561221"/>
                  <a:gd name="connsiteX27" fmla="*/ 1293752 w 1464645"/>
                  <a:gd name="connsiteY27" fmla="*/ 839953 h 2561221"/>
                  <a:gd name="connsiteX28" fmla="*/ 1309552 w 1464645"/>
                  <a:gd name="connsiteY28" fmla="*/ 856585 h 2561221"/>
                  <a:gd name="connsiteX29" fmla="*/ 1325352 w 1464645"/>
                  <a:gd name="connsiteY29" fmla="*/ 862822 h 2561221"/>
                  <a:gd name="connsiteX30" fmla="*/ 1330342 w 1464645"/>
                  <a:gd name="connsiteY30" fmla="*/ 845774 h 2561221"/>
                  <a:gd name="connsiteX31" fmla="*/ 1320779 w 1464645"/>
                  <a:gd name="connsiteY31" fmla="*/ 820826 h 2561221"/>
                  <a:gd name="connsiteX32" fmla="*/ 1288346 w 1464645"/>
                  <a:gd name="connsiteY32" fmla="*/ 777583 h 2561221"/>
                  <a:gd name="connsiteX33" fmla="*/ 1255082 w 1464645"/>
                  <a:gd name="connsiteY33" fmla="*/ 690265 h 2561221"/>
                  <a:gd name="connsiteX34" fmla="*/ 1240113 w 1464645"/>
                  <a:gd name="connsiteY34" fmla="*/ 634548 h 2561221"/>
                  <a:gd name="connsiteX35" fmla="*/ 1252172 w 1464645"/>
                  <a:gd name="connsiteY35" fmla="*/ 594631 h 2561221"/>
                  <a:gd name="connsiteX36" fmla="*/ 1225976 w 1464645"/>
                  <a:gd name="connsiteY36" fmla="*/ 568852 h 2561221"/>
                  <a:gd name="connsiteX37" fmla="*/ 1214750 w 1464645"/>
                  <a:gd name="connsiteY37" fmla="*/ 538083 h 2561221"/>
                  <a:gd name="connsiteX38" fmla="*/ 1269635 w 1464645"/>
                  <a:gd name="connsiteY38" fmla="*/ 403779 h 2561221"/>
                  <a:gd name="connsiteX39" fmla="*/ 1282109 w 1464645"/>
                  <a:gd name="connsiteY39" fmla="*/ 316877 h 2561221"/>
                  <a:gd name="connsiteX40" fmla="*/ 1233461 w 1464645"/>
                  <a:gd name="connsiteY40" fmla="*/ 223738 h 2561221"/>
                  <a:gd name="connsiteX41" fmla="*/ 1237619 w 1464645"/>
                  <a:gd name="connsiteY41" fmla="*/ 199206 h 2561221"/>
                  <a:gd name="connsiteX42" fmla="*/ 1237203 w 1464645"/>
                  <a:gd name="connsiteY42" fmla="*/ 187980 h 2561221"/>
                  <a:gd name="connsiteX43" fmla="*/ 1192297 w 1464645"/>
                  <a:gd name="connsiteY43" fmla="*/ 172595 h 2561221"/>
                  <a:gd name="connsiteX44" fmla="*/ 1183149 w 1464645"/>
                  <a:gd name="connsiteY44" fmla="*/ 165942 h 2561221"/>
                  <a:gd name="connsiteX45" fmla="*/ 1173170 w 1464645"/>
                  <a:gd name="connsiteY45" fmla="*/ 157626 h 2561221"/>
                  <a:gd name="connsiteX46" fmla="*/ 1102484 w 1464645"/>
                  <a:gd name="connsiteY46" fmla="*/ 180495 h 2561221"/>
                  <a:gd name="connsiteX47" fmla="*/ 1054667 w 1464645"/>
                  <a:gd name="connsiteY47" fmla="*/ 183822 h 2561221"/>
                  <a:gd name="connsiteX48" fmla="*/ 1014750 w 1464645"/>
                  <a:gd name="connsiteY48" fmla="*/ 151389 h 2561221"/>
                  <a:gd name="connsiteX49" fmla="*/ 935748 w 1464645"/>
                  <a:gd name="connsiteY49" fmla="*/ 57834 h 2561221"/>
                  <a:gd name="connsiteX50" fmla="*/ 838451 w 1464645"/>
                  <a:gd name="connsiteY50" fmla="*/ 6275 h 2561221"/>
                  <a:gd name="connsiteX51" fmla="*/ 527017 w 1464645"/>
                  <a:gd name="connsiteY51" fmla="*/ 54508 h 2561221"/>
                  <a:gd name="connsiteX52" fmla="*/ 475042 w 1464645"/>
                  <a:gd name="connsiteY52" fmla="*/ 100246 h 2561221"/>
                  <a:gd name="connsiteX53" fmla="*/ 440115 w 1464645"/>
                  <a:gd name="connsiteY53" fmla="*/ 156379 h 2561221"/>
                  <a:gd name="connsiteX54" fmla="*/ 390635 w 1464645"/>
                  <a:gd name="connsiteY54" fmla="*/ 318956 h 2561221"/>
                  <a:gd name="connsiteX55" fmla="*/ 339907 w 1464645"/>
                  <a:gd name="connsiteY55" fmla="*/ 485276 h 2561221"/>
                  <a:gd name="connsiteX56" fmla="*/ 338660 w 1464645"/>
                  <a:gd name="connsiteY56" fmla="*/ 486939 h 2561221"/>
                  <a:gd name="connsiteX57" fmla="*/ 346560 w 1464645"/>
                  <a:gd name="connsiteY57" fmla="*/ 523946 h 2561221"/>
                  <a:gd name="connsiteX58" fmla="*/ 381487 w 1464645"/>
                  <a:gd name="connsiteY58" fmla="*/ 585484 h 2561221"/>
                  <a:gd name="connsiteX59" fmla="*/ 393961 w 1464645"/>
                  <a:gd name="connsiteY59" fmla="*/ 641617 h 2561221"/>
                  <a:gd name="connsiteX60" fmla="*/ 402277 w 1464645"/>
                  <a:gd name="connsiteY60" fmla="*/ 684028 h 2561221"/>
                  <a:gd name="connsiteX61" fmla="*/ 457579 w 1464645"/>
                  <a:gd name="connsiteY61" fmla="*/ 740577 h 2561221"/>
                  <a:gd name="connsiteX62" fmla="*/ 561529 w 1464645"/>
                  <a:gd name="connsiteY62" fmla="*/ 744735 h 2561221"/>
                  <a:gd name="connsiteX63" fmla="*/ 588971 w 1464645"/>
                  <a:gd name="connsiteY63" fmla="*/ 762199 h 2561221"/>
                  <a:gd name="connsiteX64" fmla="*/ 631799 w 1464645"/>
                  <a:gd name="connsiteY64" fmla="*/ 932677 h 2561221"/>
                  <a:gd name="connsiteX65" fmla="*/ 624730 w 1464645"/>
                  <a:gd name="connsiteY65" fmla="*/ 955130 h 2561221"/>
                  <a:gd name="connsiteX66" fmla="*/ 382319 w 1464645"/>
                  <a:gd name="connsiteY66" fmla="*/ 1191720 h 2561221"/>
                  <a:gd name="connsiteX67" fmla="*/ 172756 w 1464645"/>
                  <a:gd name="connsiteY67" fmla="*/ 1352218 h 2561221"/>
                  <a:gd name="connsiteX68" fmla="*/ 85022 w 1464645"/>
                  <a:gd name="connsiteY68" fmla="*/ 1469889 h 2561221"/>
                  <a:gd name="connsiteX69" fmla="*/ 112049 w 1464645"/>
                  <a:gd name="connsiteY69" fmla="*/ 1599203 h 2561221"/>
                  <a:gd name="connsiteX70" fmla="*/ 239700 w 1464645"/>
                  <a:gd name="connsiteY70" fmla="*/ 1633299 h 2561221"/>
                  <a:gd name="connsiteX71" fmla="*/ 208515 w 1464645"/>
                  <a:gd name="connsiteY71" fmla="*/ 1721864 h 2561221"/>
                  <a:gd name="connsiteX72" fmla="*/ 141155 w 1464645"/>
                  <a:gd name="connsiteY72" fmla="*/ 1805855 h 2561221"/>
                  <a:gd name="connsiteX73" fmla="*/ 7684 w 1464645"/>
                  <a:gd name="connsiteY73" fmla="*/ 2267809 h 2561221"/>
                  <a:gd name="connsiteX74" fmla="*/ 348639 w 1464645"/>
                  <a:gd name="connsiteY74" fmla="*/ 2560948 h 2561221"/>
                  <a:gd name="connsiteX75" fmla="*/ 951549 w 1464645"/>
                  <a:gd name="connsiteY75" fmla="*/ 2559700 h 2561221"/>
                  <a:gd name="connsiteX76" fmla="*/ 1090841 w 1464645"/>
                  <a:gd name="connsiteY76" fmla="*/ 2557205 h 2561221"/>
                  <a:gd name="connsiteX77" fmla="*/ 1109968 w 1464645"/>
                  <a:gd name="connsiteY77" fmla="*/ 2535584 h 2561221"/>
                  <a:gd name="connsiteX78" fmla="*/ 1065478 w 1464645"/>
                  <a:gd name="connsiteY78" fmla="*/ 2377996 h 2561221"/>
                  <a:gd name="connsiteX79" fmla="*/ 912048 w 1464645"/>
                  <a:gd name="connsiteY79" fmla="*/ 2155127 h 2561221"/>
                  <a:gd name="connsiteX80" fmla="*/ 860489 w 1464645"/>
                  <a:gd name="connsiteY80" fmla="*/ 2049098 h 2561221"/>
                  <a:gd name="connsiteX81" fmla="*/ 893337 w 1464645"/>
                  <a:gd name="connsiteY81" fmla="*/ 1785897 h 2561221"/>
                  <a:gd name="connsiteX82" fmla="*/ 948638 w 1464645"/>
                  <a:gd name="connsiteY82" fmla="*/ 1660326 h 2561221"/>
                  <a:gd name="connsiteX83" fmla="*/ 983565 w 1464645"/>
                  <a:gd name="connsiteY83" fmla="*/ 1604193 h 2561221"/>
                  <a:gd name="connsiteX84" fmla="*/ 1015582 w 1464645"/>
                  <a:gd name="connsiteY84" fmla="*/ 1684026 h 2561221"/>
                  <a:gd name="connsiteX85" fmla="*/ 1128263 w 1464645"/>
                  <a:gd name="connsiteY85" fmla="*/ 1990055 h 2561221"/>
                  <a:gd name="connsiteX86" fmla="*/ 1162359 w 1464645"/>
                  <a:gd name="connsiteY86" fmla="*/ 2143900 h 2561221"/>
                  <a:gd name="connsiteX87" fmla="*/ 1282525 w 1464645"/>
                  <a:gd name="connsiteY87" fmla="*/ 2545563 h 2561221"/>
                  <a:gd name="connsiteX88" fmla="*/ 1302483 w 1464645"/>
                  <a:gd name="connsiteY88" fmla="*/ 2560948 h 2561221"/>
                  <a:gd name="connsiteX89" fmla="*/ 1427223 w 1464645"/>
                  <a:gd name="connsiteY89" fmla="*/ 2560532 h 2561221"/>
                  <a:gd name="connsiteX90" fmla="*/ 1463814 w 1464645"/>
                  <a:gd name="connsiteY90" fmla="*/ 2518952 h 2561221"/>
                  <a:gd name="connsiteX91" fmla="*/ 956538 w 1464645"/>
                  <a:gd name="connsiteY91" fmla="*/ 700245 h 2561221"/>
                  <a:gd name="connsiteX92" fmla="*/ 940322 w 1464645"/>
                  <a:gd name="connsiteY92" fmla="*/ 680286 h 2561221"/>
                  <a:gd name="connsiteX93" fmla="*/ 950717 w 1464645"/>
                  <a:gd name="connsiteY93" fmla="*/ 669891 h 2561221"/>
                  <a:gd name="connsiteX94" fmla="*/ 971091 w 1464645"/>
                  <a:gd name="connsiteY94" fmla="*/ 689018 h 2561221"/>
                  <a:gd name="connsiteX95" fmla="*/ 956538 w 1464645"/>
                  <a:gd name="connsiteY95" fmla="*/ 700245 h 2561221"/>
                  <a:gd name="connsiteX96" fmla="*/ 974002 w 1464645"/>
                  <a:gd name="connsiteY96" fmla="*/ 637875 h 2561221"/>
                  <a:gd name="connsiteX97" fmla="*/ 983149 w 1464645"/>
                  <a:gd name="connsiteY97" fmla="*/ 647022 h 2561221"/>
                  <a:gd name="connsiteX98" fmla="*/ 971923 w 1464645"/>
                  <a:gd name="connsiteY98" fmla="*/ 654507 h 2561221"/>
                  <a:gd name="connsiteX99" fmla="*/ 940738 w 1464645"/>
                  <a:gd name="connsiteY99" fmla="*/ 632885 h 2561221"/>
                  <a:gd name="connsiteX100" fmla="*/ 962775 w 1464645"/>
                  <a:gd name="connsiteY100" fmla="*/ 540162 h 2561221"/>
                  <a:gd name="connsiteX101" fmla="*/ 1035124 w 1464645"/>
                  <a:gd name="connsiteY101" fmla="*/ 381326 h 2561221"/>
                  <a:gd name="connsiteX102" fmla="*/ 1038866 w 1464645"/>
                  <a:gd name="connsiteY102" fmla="*/ 369684 h 2561221"/>
                  <a:gd name="connsiteX103" fmla="*/ 1049677 w 1464645"/>
                  <a:gd name="connsiteY103" fmla="*/ 358457 h 2561221"/>
                  <a:gd name="connsiteX104" fmla="*/ 1061320 w 1464645"/>
                  <a:gd name="connsiteY104" fmla="*/ 371347 h 2561221"/>
                  <a:gd name="connsiteX105" fmla="*/ 1065478 w 1464645"/>
                  <a:gd name="connsiteY105" fmla="*/ 409185 h 2561221"/>
                  <a:gd name="connsiteX106" fmla="*/ 1030550 w 1464645"/>
                  <a:gd name="connsiteY106" fmla="*/ 552636 h 2561221"/>
                  <a:gd name="connsiteX107" fmla="*/ 1028056 w 1464645"/>
                  <a:gd name="connsiteY107" fmla="*/ 558041 h 2561221"/>
                  <a:gd name="connsiteX108" fmla="*/ 1006434 w 1464645"/>
                  <a:gd name="connsiteY108" fmla="*/ 592137 h 2561221"/>
                  <a:gd name="connsiteX109" fmla="*/ 971507 w 1464645"/>
                  <a:gd name="connsiteY109" fmla="*/ 621243 h 2561221"/>
                  <a:gd name="connsiteX110" fmla="*/ 974002 w 1464645"/>
                  <a:gd name="connsiteY110" fmla="*/ 637875 h 2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64645" h="2561221">
                    <a:moveTo>
                      <a:pt x="1463814" y="2518952"/>
                    </a:moveTo>
                    <a:cubicBezTo>
                      <a:pt x="1455914" y="2452424"/>
                      <a:pt x="1447182" y="2385896"/>
                      <a:pt x="1437618" y="2319368"/>
                    </a:cubicBezTo>
                    <a:cubicBezTo>
                      <a:pt x="1416413" y="2174670"/>
                      <a:pt x="1384396" y="2032050"/>
                      <a:pt x="1338242" y="1893173"/>
                    </a:cubicBezTo>
                    <a:cubicBezTo>
                      <a:pt x="1302483" y="1785897"/>
                      <a:pt x="1278367" y="1676958"/>
                      <a:pt x="1276288" y="1564276"/>
                    </a:cubicBezTo>
                    <a:cubicBezTo>
                      <a:pt x="1274625" y="1486106"/>
                      <a:pt x="1271298" y="1407935"/>
                      <a:pt x="1258824" y="1330181"/>
                    </a:cubicBezTo>
                    <a:cubicBezTo>
                      <a:pt x="1239698" y="1209183"/>
                      <a:pt x="1206850" y="1093175"/>
                      <a:pt x="1121611" y="999620"/>
                    </a:cubicBezTo>
                    <a:cubicBezTo>
                      <a:pt x="1110384" y="987562"/>
                      <a:pt x="1100821" y="973841"/>
                      <a:pt x="1090841" y="960119"/>
                    </a:cubicBezTo>
                    <a:cubicBezTo>
                      <a:pt x="1062983" y="922282"/>
                      <a:pt x="1035124" y="884028"/>
                      <a:pt x="1014750" y="841201"/>
                    </a:cubicBezTo>
                    <a:cubicBezTo>
                      <a:pt x="1009761" y="830806"/>
                      <a:pt x="1003524" y="819995"/>
                      <a:pt x="1006850" y="807521"/>
                    </a:cubicBezTo>
                    <a:cubicBezTo>
                      <a:pt x="1008513" y="800868"/>
                      <a:pt x="1011424" y="792968"/>
                      <a:pt x="1019740" y="793384"/>
                    </a:cubicBezTo>
                    <a:cubicBezTo>
                      <a:pt x="1027224" y="793799"/>
                      <a:pt x="1028887" y="801700"/>
                      <a:pt x="1029303" y="807521"/>
                    </a:cubicBezTo>
                    <a:cubicBezTo>
                      <a:pt x="1030550" y="817084"/>
                      <a:pt x="1030550" y="827063"/>
                      <a:pt x="1030966" y="836627"/>
                    </a:cubicBezTo>
                    <a:cubicBezTo>
                      <a:pt x="1031382" y="848269"/>
                      <a:pt x="1035956" y="852427"/>
                      <a:pt x="1045935" y="843280"/>
                    </a:cubicBezTo>
                    <a:cubicBezTo>
                      <a:pt x="1056746" y="833300"/>
                      <a:pt x="1069220" y="830806"/>
                      <a:pt x="1084189" y="831221"/>
                    </a:cubicBezTo>
                    <a:cubicBezTo>
                      <a:pt x="1106642" y="832053"/>
                      <a:pt x="1124521" y="817084"/>
                      <a:pt x="1132006" y="795463"/>
                    </a:cubicBezTo>
                    <a:cubicBezTo>
                      <a:pt x="1141153" y="769683"/>
                      <a:pt x="1156538" y="747646"/>
                      <a:pt x="1174417" y="726856"/>
                    </a:cubicBezTo>
                    <a:cubicBezTo>
                      <a:pt x="1177328" y="723114"/>
                      <a:pt x="1181486" y="718540"/>
                      <a:pt x="1186475" y="720203"/>
                    </a:cubicBezTo>
                    <a:cubicBezTo>
                      <a:pt x="1191465" y="722282"/>
                      <a:pt x="1191465" y="728103"/>
                      <a:pt x="1191049" y="733093"/>
                    </a:cubicBezTo>
                    <a:cubicBezTo>
                      <a:pt x="1191049" y="738498"/>
                      <a:pt x="1189802" y="743903"/>
                      <a:pt x="1189802" y="749725"/>
                    </a:cubicBezTo>
                    <a:cubicBezTo>
                      <a:pt x="1189802" y="770099"/>
                      <a:pt x="1179823" y="789226"/>
                      <a:pt x="1181486" y="810847"/>
                    </a:cubicBezTo>
                    <a:cubicBezTo>
                      <a:pt x="1217660" y="784236"/>
                      <a:pt x="1217660" y="784236"/>
                      <a:pt x="1226392" y="828311"/>
                    </a:cubicBezTo>
                    <a:cubicBezTo>
                      <a:pt x="1226808" y="830390"/>
                      <a:pt x="1227224" y="832469"/>
                      <a:pt x="1227639" y="834548"/>
                    </a:cubicBezTo>
                    <a:cubicBezTo>
                      <a:pt x="1232629" y="856169"/>
                      <a:pt x="1235540" y="878207"/>
                      <a:pt x="1244687" y="898581"/>
                    </a:cubicBezTo>
                    <a:cubicBezTo>
                      <a:pt x="1246766" y="902739"/>
                      <a:pt x="1248845" y="908144"/>
                      <a:pt x="1254666" y="907729"/>
                    </a:cubicBezTo>
                    <a:cubicBezTo>
                      <a:pt x="1260488" y="907313"/>
                      <a:pt x="1261735" y="901076"/>
                      <a:pt x="1262567" y="896502"/>
                    </a:cubicBezTo>
                    <a:cubicBezTo>
                      <a:pt x="1265061" y="880702"/>
                      <a:pt x="1266309" y="864901"/>
                      <a:pt x="1268388" y="849101"/>
                    </a:cubicBezTo>
                    <a:cubicBezTo>
                      <a:pt x="1269219" y="842448"/>
                      <a:pt x="1269635" y="834548"/>
                      <a:pt x="1276704" y="831221"/>
                    </a:cubicBezTo>
                    <a:cubicBezTo>
                      <a:pt x="1285020" y="827895"/>
                      <a:pt x="1289178" y="835379"/>
                      <a:pt x="1293752" y="839953"/>
                    </a:cubicBezTo>
                    <a:cubicBezTo>
                      <a:pt x="1299157" y="845359"/>
                      <a:pt x="1304147" y="851180"/>
                      <a:pt x="1309552" y="856585"/>
                    </a:cubicBezTo>
                    <a:cubicBezTo>
                      <a:pt x="1313710" y="860743"/>
                      <a:pt x="1318284" y="866980"/>
                      <a:pt x="1325352" y="862822"/>
                    </a:cubicBezTo>
                    <a:cubicBezTo>
                      <a:pt x="1332005" y="859080"/>
                      <a:pt x="1330758" y="852011"/>
                      <a:pt x="1330342" y="845774"/>
                    </a:cubicBezTo>
                    <a:cubicBezTo>
                      <a:pt x="1329926" y="836627"/>
                      <a:pt x="1325768" y="828311"/>
                      <a:pt x="1320779" y="820826"/>
                    </a:cubicBezTo>
                    <a:cubicBezTo>
                      <a:pt x="1310384" y="805858"/>
                      <a:pt x="1299989" y="791720"/>
                      <a:pt x="1288346" y="777583"/>
                    </a:cubicBezTo>
                    <a:cubicBezTo>
                      <a:pt x="1267972" y="752219"/>
                      <a:pt x="1254251" y="724361"/>
                      <a:pt x="1255082" y="690265"/>
                    </a:cubicBezTo>
                    <a:cubicBezTo>
                      <a:pt x="1255498" y="670723"/>
                      <a:pt x="1248429" y="652428"/>
                      <a:pt x="1240113" y="634548"/>
                    </a:cubicBezTo>
                    <a:cubicBezTo>
                      <a:pt x="1228055" y="608769"/>
                      <a:pt x="1228887" y="607521"/>
                      <a:pt x="1252172" y="594631"/>
                    </a:cubicBezTo>
                    <a:cubicBezTo>
                      <a:pt x="1246766" y="582573"/>
                      <a:pt x="1235540" y="576336"/>
                      <a:pt x="1225976" y="568852"/>
                    </a:cubicBezTo>
                    <a:cubicBezTo>
                      <a:pt x="1215581" y="560952"/>
                      <a:pt x="1210592" y="550557"/>
                      <a:pt x="1214750" y="538083"/>
                    </a:cubicBezTo>
                    <a:cubicBezTo>
                      <a:pt x="1229718" y="491929"/>
                      <a:pt x="1242192" y="444944"/>
                      <a:pt x="1269635" y="403779"/>
                    </a:cubicBezTo>
                    <a:cubicBezTo>
                      <a:pt x="1287930" y="376337"/>
                      <a:pt x="1291257" y="348062"/>
                      <a:pt x="1282109" y="316877"/>
                    </a:cubicBezTo>
                    <a:cubicBezTo>
                      <a:pt x="1272130" y="282366"/>
                      <a:pt x="1257161" y="251181"/>
                      <a:pt x="1233461" y="223738"/>
                    </a:cubicBezTo>
                    <a:cubicBezTo>
                      <a:pt x="1225976" y="215007"/>
                      <a:pt x="1215581" y="204612"/>
                      <a:pt x="1237619" y="199206"/>
                    </a:cubicBezTo>
                    <a:cubicBezTo>
                      <a:pt x="1247182" y="197127"/>
                      <a:pt x="1242192" y="190890"/>
                      <a:pt x="1237203" y="187980"/>
                    </a:cubicBezTo>
                    <a:cubicBezTo>
                      <a:pt x="1223481" y="179664"/>
                      <a:pt x="1208929" y="173842"/>
                      <a:pt x="1192297" y="172595"/>
                    </a:cubicBezTo>
                    <a:cubicBezTo>
                      <a:pt x="1188139" y="172179"/>
                      <a:pt x="1179823" y="173842"/>
                      <a:pt x="1183149" y="165942"/>
                    </a:cubicBezTo>
                    <a:cubicBezTo>
                      <a:pt x="1189386" y="150973"/>
                      <a:pt x="1177744" y="156795"/>
                      <a:pt x="1173170" y="157626"/>
                    </a:cubicBezTo>
                    <a:cubicBezTo>
                      <a:pt x="1148638" y="162200"/>
                      <a:pt x="1124521" y="168021"/>
                      <a:pt x="1102484" y="180495"/>
                    </a:cubicBezTo>
                    <a:cubicBezTo>
                      <a:pt x="1087099" y="189227"/>
                      <a:pt x="1070883" y="190890"/>
                      <a:pt x="1054667" y="183822"/>
                    </a:cubicBezTo>
                    <a:cubicBezTo>
                      <a:pt x="1038451" y="176753"/>
                      <a:pt x="1025561" y="165526"/>
                      <a:pt x="1014750" y="151389"/>
                    </a:cubicBezTo>
                    <a:cubicBezTo>
                      <a:pt x="990218" y="118541"/>
                      <a:pt x="965686" y="85693"/>
                      <a:pt x="935748" y="57834"/>
                    </a:cubicBezTo>
                    <a:cubicBezTo>
                      <a:pt x="906642" y="34550"/>
                      <a:pt x="877120" y="12928"/>
                      <a:pt x="838451" y="6275"/>
                    </a:cubicBezTo>
                    <a:cubicBezTo>
                      <a:pt x="729096" y="-12852"/>
                      <a:pt x="626809" y="14175"/>
                      <a:pt x="527017" y="54508"/>
                    </a:cubicBezTo>
                    <a:cubicBezTo>
                      <a:pt x="505396" y="63240"/>
                      <a:pt x="485437" y="78208"/>
                      <a:pt x="475042" y="100246"/>
                    </a:cubicBezTo>
                    <a:cubicBezTo>
                      <a:pt x="465479" y="120620"/>
                      <a:pt x="454252" y="139331"/>
                      <a:pt x="440115" y="156379"/>
                    </a:cubicBezTo>
                    <a:cubicBezTo>
                      <a:pt x="401030" y="203780"/>
                      <a:pt x="381072" y="259081"/>
                      <a:pt x="390635" y="318956"/>
                    </a:cubicBezTo>
                    <a:cubicBezTo>
                      <a:pt x="400614" y="384653"/>
                      <a:pt x="379824" y="436628"/>
                      <a:pt x="339907" y="485276"/>
                    </a:cubicBezTo>
                    <a:cubicBezTo>
                      <a:pt x="339492" y="485692"/>
                      <a:pt x="339076" y="486524"/>
                      <a:pt x="338660" y="486939"/>
                    </a:cubicBezTo>
                    <a:cubicBezTo>
                      <a:pt x="323275" y="509808"/>
                      <a:pt x="322028" y="511887"/>
                      <a:pt x="346560" y="523946"/>
                    </a:cubicBezTo>
                    <a:cubicBezTo>
                      <a:pt x="373171" y="537251"/>
                      <a:pt x="383151" y="556794"/>
                      <a:pt x="381487" y="585484"/>
                    </a:cubicBezTo>
                    <a:cubicBezTo>
                      <a:pt x="380240" y="605026"/>
                      <a:pt x="385230" y="623737"/>
                      <a:pt x="393961" y="641617"/>
                    </a:cubicBezTo>
                    <a:cubicBezTo>
                      <a:pt x="400614" y="654922"/>
                      <a:pt x="402277" y="669475"/>
                      <a:pt x="402277" y="684028"/>
                    </a:cubicBezTo>
                    <a:cubicBezTo>
                      <a:pt x="402693" y="728103"/>
                      <a:pt x="412672" y="738498"/>
                      <a:pt x="457579" y="740577"/>
                    </a:cubicBezTo>
                    <a:cubicBezTo>
                      <a:pt x="492090" y="742240"/>
                      <a:pt x="526601" y="743488"/>
                      <a:pt x="561529" y="744735"/>
                    </a:cubicBezTo>
                    <a:cubicBezTo>
                      <a:pt x="574418" y="745151"/>
                      <a:pt x="583982" y="748893"/>
                      <a:pt x="588971" y="762199"/>
                    </a:cubicBezTo>
                    <a:cubicBezTo>
                      <a:pt x="609346" y="817500"/>
                      <a:pt x="627641" y="873217"/>
                      <a:pt x="631799" y="932677"/>
                    </a:cubicBezTo>
                    <a:cubicBezTo>
                      <a:pt x="632215" y="941408"/>
                      <a:pt x="631799" y="948477"/>
                      <a:pt x="624730" y="955130"/>
                    </a:cubicBezTo>
                    <a:cubicBezTo>
                      <a:pt x="544065" y="1034132"/>
                      <a:pt x="468805" y="1118539"/>
                      <a:pt x="382319" y="1191720"/>
                    </a:cubicBezTo>
                    <a:cubicBezTo>
                      <a:pt x="314959" y="1248684"/>
                      <a:pt x="242195" y="1297749"/>
                      <a:pt x="172756" y="1352218"/>
                    </a:cubicBezTo>
                    <a:cubicBezTo>
                      <a:pt x="132839" y="1383819"/>
                      <a:pt x="99575" y="1419578"/>
                      <a:pt x="85022" y="1469889"/>
                    </a:cubicBezTo>
                    <a:cubicBezTo>
                      <a:pt x="70885" y="1518122"/>
                      <a:pt x="75875" y="1562613"/>
                      <a:pt x="112049" y="1599203"/>
                    </a:cubicBezTo>
                    <a:cubicBezTo>
                      <a:pt x="146561" y="1634130"/>
                      <a:pt x="187309" y="1652841"/>
                      <a:pt x="239700" y="1633299"/>
                    </a:cubicBezTo>
                    <a:cubicBezTo>
                      <a:pt x="233463" y="1665315"/>
                      <a:pt x="224315" y="1694837"/>
                      <a:pt x="208515" y="1721864"/>
                    </a:cubicBezTo>
                    <a:cubicBezTo>
                      <a:pt x="189804" y="1753049"/>
                      <a:pt x="163608" y="1777997"/>
                      <a:pt x="141155" y="1805855"/>
                    </a:cubicBezTo>
                    <a:cubicBezTo>
                      <a:pt x="32216" y="1941406"/>
                      <a:pt x="-21007" y="2093173"/>
                      <a:pt x="7684" y="2267809"/>
                    </a:cubicBezTo>
                    <a:cubicBezTo>
                      <a:pt x="37205" y="2446603"/>
                      <a:pt x="169014" y="2560116"/>
                      <a:pt x="348639" y="2560948"/>
                    </a:cubicBezTo>
                    <a:cubicBezTo>
                      <a:pt x="549470" y="2561779"/>
                      <a:pt x="750717" y="2560532"/>
                      <a:pt x="951549" y="2559700"/>
                    </a:cubicBezTo>
                    <a:cubicBezTo>
                      <a:pt x="998118" y="2559700"/>
                      <a:pt x="1044272" y="2557621"/>
                      <a:pt x="1090841" y="2557205"/>
                    </a:cubicBezTo>
                    <a:cubicBezTo>
                      <a:pt x="1106226" y="2557205"/>
                      <a:pt x="1112879" y="2553879"/>
                      <a:pt x="1109968" y="2535584"/>
                    </a:cubicBezTo>
                    <a:cubicBezTo>
                      <a:pt x="1101236" y="2481114"/>
                      <a:pt x="1087099" y="2428723"/>
                      <a:pt x="1065478" y="2377996"/>
                    </a:cubicBezTo>
                    <a:cubicBezTo>
                      <a:pt x="1029303" y="2293173"/>
                      <a:pt x="975665" y="2220408"/>
                      <a:pt x="912048" y="2155127"/>
                    </a:cubicBezTo>
                    <a:cubicBezTo>
                      <a:pt x="882526" y="2124774"/>
                      <a:pt x="864647" y="2090678"/>
                      <a:pt x="860489" y="2049098"/>
                    </a:cubicBezTo>
                    <a:cubicBezTo>
                      <a:pt x="852173" y="1958870"/>
                      <a:pt x="860073" y="1870720"/>
                      <a:pt x="893337" y="1785897"/>
                    </a:cubicBezTo>
                    <a:cubicBezTo>
                      <a:pt x="909969" y="1743486"/>
                      <a:pt x="929095" y="1701906"/>
                      <a:pt x="948638" y="1660326"/>
                    </a:cubicBezTo>
                    <a:cubicBezTo>
                      <a:pt x="957786" y="1641199"/>
                      <a:pt x="966517" y="1621240"/>
                      <a:pt x="983565" y="1604193"/>
                    </a:cubicBezTo>
                    <a:cubicBezTo>
                      <a:pt x="998118" y="1630804"/>
                      <a:pt x="1006018" y="1657831"/>
                      <a:pt x="1015582" y="1684026"/>
                    </a:cubicBezTo>
                    <a:cubicBezTo>
                      <a:pt x="1051341" y="1786729"/>
                      <a:pt x="1096247" y="1885689"/>
                      <a:pt x="1128263" y="1990055"/>
                    </a:cubicBezTo>
                    <a:cubicBezTo>
                      <a:pt x="1143648" y="2040366"/>
                      <a:pt x="1146974" y="2093589"/>
                      <a:pt x="1162359" y="2143900"/>
                    </a:cubicBezTo>
                    <a:cubicBezTo>
                      <a:pt x="1203107" y="2277788"/>
                      <a:pt x="1249261" y="2409596"/>
                      <a:pt x="1282525" y="2545563"/>
                    </a:cubicBezTo>
                    <a:cubicBezTo>
                      <a:pt x="1285436" y="2557205"/>
                      <a:pt x="1290425" y="2561363"/>
                      <a:pt x="1302483" y="2560948"/>
                    </a:cubicBezTo>
                    <a:cubicBezTo>
                      <a:pt x="1344063" y="2560532"/>
                      <a:pt x="1385643" y="2561363"/>
                      <a:pt x="1427223" y="2560532"/>
                    </a:cubicBezTo>
                    <a:cubicBezTo>
                      <a:pt x="1459240" y="2560532"/>
                      <a:pt x="1467556" y="2551800"/>
                      <a:pt x="1463814" y="2518952"/>
                    </a:cubicBezTo>
                    <a:close/>
                    <a:moveTo>
                      <a:pt x="956538" y="700245"/>
                    </a:moveTo>
                    <a:cubicBezTo>
                      <a:pt x="944896" y="699413"/>
                      <a:pt x="940738" y="690681"/>
                      <a:pt x="940322" y="680286"/>
                    </a:cubicBezTo>
                    <a:cubicBezTo>
                      <a:pt x="940322" y="674465"/>
                      <a:pt x="942401" y="669475"/>
                      <a:pt x="950717" y="669891"/>
                    </a:cubicBezTo>
                    <a:cubicBezTo>
                      <a:pt x="959449" y="674049"/>
                      <a:pt x="970675" y="676544"/>
                      <a:pt x="971091" y="689018"/>
                    </a:cubicBezTo>
                    <a:cubicBezTo>
                      <a:pt x="971091" y="697750"/>
                      <a:pt x="963607" y="701076"/>
                      <a:pt x="956538" y="700245"/>
                    </a:cubicBezTo>
                    <a:close/>
                    <a:moveTo>
                      <a:pt x="974002" y="637875"/>
                    </a:moveTo>
                    <a:cubicBezTo>
                      <a:pt x="978576" y="638706"/>
                      <a:pt x="983981" y="640785"/>
                      <a:pt x="983149" y="647022"/>
                    </a:cubicBezTo>
                    <a:cubicBezTo>
                      <a:pt x="982318" y="652843"/>
                      <a:pt x="976497" y="653259"/>
                      <a:pt x="971923" y="654507"/>
                    </a:cubicBezTo>
                    <a:cubicBezTo>
                      <a:pt x="953212" y="659496"/>
                      <a:pt x="942817" y="652428"/>
                      <a:pt x="940738" y="632885"/>
                    </a:cubicBezTo>
                    <a:cubicBezTo>
                      <a:pt x="937411" y="599621"/>
                      <a:pt x="941569" y="567605"/>
                      <a:pt x="962775" y="540162"/>
                    </a:cubicBezTo>
                    <a:cubicBezTo>
                      <a:pt x="999781" y="492761"/>
                      <a:pt x="1025145" y="440786"/>
                      <a:pt x="1035124" y="381326"/>
                    </a:cubicBezTo>
                    <a:cubicBezTo>
                      <a:pt x="1035956" y="377168"/>
                      <a:pt x="1037203" y="373426"/>
                      <a:pt x="1038866" y="369684"/>
                    </a:cubicBezTo>
                    <a:cubicBezTo>
                      <a:pt x="1040945" y="364694"/>
                      <a:pt x="1043024" y="358457"/>
                      <a:pt x="1049677" y="358457"/>
                    </a:cubicBezTo>
                    <a:cubicBezTo>
                      <a:pt x="1057577" y="358457"/>
                      <a:pt x="1060072" y="365526"/>
                      <a:pt x="1061320" y="371347"/>
                    </a:cubicBezTo>
                    <a:cubicBezTo>
                      <a:pt x="1063399" y="382158"/>
                      <a:pt x="1063814" y="393385"/>
                      <a:pt x="1065478" y="409185"/>
                    </a:cubicBezTo>
                    <a:cubicBezTo>
                      <a:pt x="1054667" y="454091"/>
                      <a:pt x="1053835" y="506066"/>
                      <a:pt x="1030550" y="552636"/>
                    </a:cubicBezTo>
                    <a:cubicBezTo>
                      <a:pt x="1029719" y="554299"/>
                      <a:pt x="1027224" y="557210"/>
                      <a:pt x="1028056" y="558041"/>
                    </a:cubicBezTo>
                    <a:cubicBezTo>
                      <a:pt x="1041361" y="582158"/>
                      <a:pt x="1017661" y="583821"/>
                      <a:pt x="1006434" y="592137"/>
                    </a:cubicBezTo>
                    <a:cubicBezTo>
                      <a:pt x="994376" y="601284"/>
                      <a:pt x="981902" y="610016"/>
                      <a:pt x="971507" y="621243"/>
                    </a:cubicBezTo>
                    <a:cubicBezTo>
                      <a:pt x="965270" y="627064"/>
                      <a:pt x="958201" y="634548"/>
                      <a:pt x="974002" y="637875"/>
                    </a:cubicBezTo>
                    <a:close/>
                  </a:path>
                </a:pathLst>
              </a:custGeom>
              <a:solidFill>
                <a:schemeClr val="accent1"/>
              </a:solidFill>
              <a:ln w="4145" cap="flat">
                <a:noFill/>
                <a:prstDash val="solid"/>
                <a:miter/>
              </a:ln>
            </p:spPr>
            <p:txBody>
              <a:bodyPr rtlCol="0" anchor="ctr"/>
              <a:lstStyle/>
              <a:p>
                <a:endParaRPr lang="en-US" sz="1050"/>
              </a:p>
            </p:txBody>
          </p:sp>
          <p:sp>
            <p:nvSpPr>
              <p:cNvPr id="7" name="Freeform: Shape 6">
                <a:extLst>
                  <a:ext uri="{FF2B5EF4-FFF2-40B4-BE49-F238E27FC236}">
                    <a16:creationId xmlns:a16="http://schemas.microsoft.com/office/drawing/2014/main" id="{3DB70AAE-0FB1-42AF-B469-1543EAD97B6B}"/>
                  </a:ext>
                </a:extLst>
              </p:cNvPr>
              <p:cNvSpPr/>
              <p:nvPr/>
            </p:nvSpPr>
            <p:spPr>
              <a:xfrm>
                <a:off x="8330065" y="2228318"/>
                <a:ext cx="1261853" cy="2564296"/>
              </a:xfrm>
              <a:custGeom>
                <a:avLst/>
                <a:gdLst>
                  <a:gd name="connsiteX0" fmla="*/ 1257280 w 1261853"/>
                  <a:gd name="connsiteY0" fmla="*/ 2488205 h 2564296"/>
                  <a:gd name="connsiteX1" fmla="*/ 1223600 w 1261853"/>
                  <a:gd name="connsiteY1" fmla="*/ 2258268 h 2564296"/>
                  <a:gd name="connsiteX2" fmla="*/ 1141272 w 1261853"/>
                  <a:gd name="connsiteY2" fmla="*/ 1916065 h 2564296"/>
                  <a:gd name="connsiteX3" fmla="*/ 1072249 w 1261853"/>
                  <a:gd name="connsiteY3" fmla="*/ 1571783 h 2564296"/>
                  <a:gd name="connsiteX4" fmla="*/ 1058528 w 1261853"/>
                  <a:gd name="connsiteY4" fmla="*/ 1358478 h 2564296"/>
                  <a:gd name="connsiteX5" fmla="*/ 906345 w 1261853"/>
                  <a:gd name="connsiteY5" fmla="*/ 986337 h 2564296"/>
                  <a:gd name="connsiteX6" fmla="*/ 812374 w 1261853"/>
                  <a:gd name="connsiteY6" fmla="*/ 847460 h 2564296"/>
                  <a:gd name="connsiteX7" fmla="*/ 801979 w 1261853"/>
                  <a:gd name="connsiteY7" fmla="*/ 812117 h 2564296"/>
                  <a:gd name="connsiteX8" fmla="*/ 814453 w 1261853"/>
                  <a:gd name="connsiteY8" fmla="*/ 795485 h 2564296"/>
                  <a:gd name="connsiteX9" fmla="*/ 824848 w 1261853"/>
                  <a:gd name="connsiteY9" fmla="*/ 810870 h 2564296"/>
                  <a:gd name="connsiteX10" fmla="*/ 829838 w 1261853"/>
                  <a:gd name="connsiteY10" fmla="*/ 857023 h 2564296"/>
                  <a:gd name="connsiteX11" fmla="*/ 884723 w 1261853"/>
                  <a:gd name="connsiteY11" fmla="*/ 833323 h 2564296"/>
                  <a:gd name="connsiteX12" fmla="*/ 926719 w 1261853"/>
                  <a:gd name="connsiteY12" fmla="*/ 802138 h 2564296"/>
                  <a:gd name="connsiteX13" fmla="*/ 959567 w 1261853"/>
                  <a:gd name="connsiteY13" fmla="*/ 742678 h 2564296"/>
                  <a:gd name="connsiteX14" fmla="*/ 981605 w 1261853"/>
                  <a:gd name="connsiteY14" fmla="*/ 723967 h 2564296"/>
                  <a:gd name="connsiteX15" fmla="*/ 984931 w 1261853"/>
                  <a:gd name="connsiteY15" fmla="*/ 754321 h 2564296"/>
                  <a:gd name="connsiteX16" fmla="*/ 974536 w 1261853"/>
                  <a:gd name="connsiteY16" fmla="*/ 815443 h 2564296"/>
                  <a:gd name="connsiteX17" fmla="*/ 986594 w 1261853"/>
                  <a:gd name="connsiteY17" fmla="*/ 808375 h 2564296"/>
                  <a:gd name="connsiteX18" fmla="*/ 1007384 w 1261853"/>
                  <a:gd name="connsiteY18" fmla="*/ 793406 h 2564296"/>
                  <a:gd name="connsiteX19" fmla="*/ 1019027 w 1261853"/>
                  <a:gd name="connsiteY19" fmla="*/ 818354 h 2564296"/>
                  <a:gd name="connsiteX20" fmla="*/ 1036906 w 1261853"/>
                  <a:gd name="connsiteY20" fmla="*/ 894861 h 2564296"/>
                  <a:gd name="connsiteX21" fmla="*/ 1049380 w 1261853"/>
                  <a:gd name="connsiteY21" fmla="*/ 911909 h 2564296"/>
                  <a:gd name="connsiteX22" fmla="*/ 1058943 w 1261853"/>
                  <a:gd name="connsiteY22" fmla="*/ 893614 h 2564296"/>
                  <a:gd name="connsiteX23" fmla="*/ 1062270 w 1261853"/>
                  <a:gd name="connsiteY23" fmla="*/ 869081 h 2564296"/>
                  <a:gd name="connsiteX24" fmla="*/ 1072249 w 1261853"/>
                  <a:gd name="connsiteY24" fmla="*/ 834986 h 2564296"/>
                  <a:gd name="connsiteX25" fmla="*/ 1100108 w 1261853"/>
                  <a:gd name="connsiteY25" fmla="*/ 854944 h 2564296"/>
                  <a:gd name="connsiteX26" fmla="*/ 1121313 w 1261853"/>
                  <a:gd name="connsiteY26" fmla="*/ 866587 h 2564296"/>
                  <a:gd name="connsiteX27" fmla="*/ 1123392 w 1261853"/>
                  <a:gd name="connsiteY27" fmla="*/ 839560 h 2564296"/>
                  <a:gd name="connsiteX28" fmla="*/ 1107176 w 1261853"/>
                  <a:gd name="connsiteY28" fmla="*/ 810870 h 2564296"/>
                  <a:gd name="connsiteX29" fmla="*/ 1080565 w 1261853"/>
                  <a:gd name="connsiteY29" fmla="*/ 776358 h 2564296"/>
                  <a:gd name="connsiteX30" fmla="*/ 1051875 w 1261853"/>
                  <a:gd name="connsiteY30" fmla="*/ 704841 h 2564296"/>
                  <a:gd name="connsiteX31" fmla="*/ 1036490 w 1261853"/>
                  <a:gd name="connsiteY31" fmla="*/ 638729 h 2564296"/>
                  <a:gd name="connsiteX32" fmla="*/ 1051043 w 1261853"/>
                  <a:gd name="connsiteY32" fmla="*/ 597980 h 2564296"/>
                  <a:gd name="connsiteX33" fmla="*/ 1024848 w 1261853"/>
                  <a:gd name="connsiteY33" fmla="*/ 573448 h 2564296"/>
                  <a:gd name="connsiteX34" fmla="*/ 1012790 w 1261853"/>
                  <a:gd name="connsiteY34" fmla="*/ 522720 h 2564296"/>
                  <a:gd name="connsiteX35" fmla="*/ 1068507 w 1261853"/>
                  <a:gd name="connsiteY35" fmla="*/ 402554 h 2564296"/>
                  <a:gd name="connsiteX36" fmla="*/ 1079733 w 1261853"/>
                  <a:gd name="connsiteY36" fmla="*/ 329374 h 2564296"/>
                  <a:gd name="connsiteX37" fmla="*/ 1064765 w 1261853"/>
                  <a:gd name="connsiteY37" fmla="*/ 284052 h 2564296"/>
                  <a:gd name="connsiteX38" fmla="*/ 1029422 w 1261853"/>
                  <a:gd name="connsiteY38" fmla="*/ 228334 h 2564296"/>
                  <a:gd name="connsiteX39" fmla="*/ 1036490 w 1261853"/>
                  <a:gd name="connsiteY39" fmla="*/ 202971 h 2564296"/>
                  <a:gd name="connsiteX40" fmla="*/ 1042311 w 1261853"/>
                  <a:gd name="connsiteY40" fmla="*/ 200892 h 2564296"/>
                  <a:gd name="connsiteX41" fmla="*/ 1011958 w 1261853"/>
                  <a:gd name="connsiteY41" fmla="*/ 181765 h 2564296"/>
                  <a:gd name="connsiteX42" fmla="*/ 976199 w 1261853"/>
                  <a:gd name="connsiteY42" fmla="*/ 174696 h 2564296"/>
                  <a:gd name="connsiteX43" fmla="*/ 967883 w 1261853"/>
                  <a:gd name="connsiteY43" fmla="*/ 161391 h 2564296"/>
                  <a:gd name="connsiteX44" fmla="*/ 900939 w 1261853"/>
                  <a:gd name="connsiteY44" fmla="*/ 182596 h 2564296"/>
                  <a:gd name="connsiteX45" fmla="*/ 825264 w 1261853"/>
                  <a:gd name="connsiteY45" fmla="*/ 172201 h 2564296"/>
                  <a:gd name="connsiteX46" fmla="*/ 789921 w 1261853"/>
                  <a:gd name="connsiteY46" fmla="*/ 128958 h 2564296"/>
                  <a:gd name="connsiteX47" fmla="*/ 526304 w 1261853"/>
                  <a:gd name="connsiteY47" fmla="*/ 2139 h 2564296"/>
                  <a:gd name="connsiteX48" fmla="*/ 343352 w 1261853"/>
                  <a:gd name="connsiteY48" fmla="*/ 46630 h 2564296"/>
                  <a:gd name="connsiteX49" fmla="*/ 261024 w 1261853"/>
                  <a:gd name="connsiteY49" fmla="*/ 120227 h 2564296"/>
                  <a:gd name="connsiteX50" fmla="*/ 243976 w 1261853"/>
                  <a:gd name="connsiteY50" fmla="*/ 146422 h 2564296"/>
                  <a:gd name="connsiteX51" fmla="*/ 187012 w 1261853"/>
                  <a:gd name="connsiteY51" fmla="*/ 357648 h 2564296"/>
                  <a:gd name="connsiteX52" fmla="*/ 167053 w 1261853"/>
                  <a:gd name="connsiteY52" fmla="*/ 439976 h 2564296"/>
                  <a:gd name="connsiteX53" fmla="*/ 125889 w 1261853"/>
                  <a:gd name="connsiteY53" fmla="*/ 499851 h 2564296"/>
                  <a:gd name="connsiteX54" fmla="*/ 129216 w 1261853"/>
                  <a:gd name="connsiteY54" fmla="*/ 518978 h 2564296"/>
                  <a:gd name="connsiteX55" fmla="*/ 177033 w 1261853"/>
                  <a:gd name="connsiteY55" fmla="*/ 597980 h 2564296"/>
                  <a:gd name="connsiteX56" fmla="*/ 184933 w 1261853"/>
                  <a:gd name="connsiteY56" fmla="*/ 634155 h 2564296"/>
                  <a:gd name="connsiteX57" fmla="*/ 196991 w 1261853"/>
                  <a:gd name="connsiteY57" fmla="*/ 690288 h 2564296"/>
                  <a:gd name="connsiteX58" fmla="*/ 247718 w 1261853"/>
                  <a:gd name="connsiteY58" fmla="*/ 742678 h 2564296"/>
                  <a:gd name="connsiteX59" fmla="*/ 353747 w 1261853"/>
                  <a:gd name="connsiteY59" fmla="*/ 746836 h 2564296"/>
                  <a:gd name="connsiteX60" fmla="*/ 386180 w 1261853"/>
                  <a:gd name="connsiteY60" fmla="*/ 769290 h 2564296"/>
                  <a:gd name="connsiteX61" fmla="*/ 426096 w 1261853"/>
                  <a:gd name="connsiteY61" fmla="*/ 925630 h 2564296"/>
                  <a:gd name="connsiteX62" fmla="*/ 412375 w 1261853"/>
                  <a:gd name="connsiteY62" fmla="*/ 965131 h 2564296"/>
                  <a:gd name="connsiteX63" fmla="*/ 254371 w 1261853"/>
                  <a:gd name="connsiteY63" fmla="*/ 1124382 h 2564296"/>
                  <a:gd name="connsiteX64" fmla="*/ 46056 w 1261853"/>
                  <a:gd name="connsiteY64" fmla="*/ 1344756 h 2564296"/>
                  <a:gd name="connsiteX65" fmla="*/ 15702 w 1261853"/>
                  <a:gd name="connsiteY65" fmla="*/ 1535608 h 2564296"/>
                  <a:gd name="connsiteX66" fmla="*/ 31087 w 1261853"/>
                  <a:gd name="connsiteY66" fmla="*/ 1669911 h 2564296"/>
                  <a:gd name="connsiteX67" fmla="*/ 26929 w 1261853"/>
                  <a:gd name="connsiteY67" fmla="*/ 1939765 h 2564296"/>
                  <a:gd name="connsiteX68" fmla="*/ 54372 w 1261853"/>
                  <a:gd name="connsiteY68" fmla="*/ 2163881 h 2564296"/>
                  <a:gd name="connsiteX69" fmla="*/ 143769 w 1261853"/>
                  <a:gd name="connsiteY69" fmla="*/ 2549327 h 2564296"/>
                  <a:gd name="connsiteX70" fmla="*/ 165390 w 1261853"/>
                  <a:gd name="connsiteY70" fmla="*/ 2564296 h 2564296"/>
                  <a:gd name="connsiteX71" fmla="*/ 562479 w 1261853"/>
                  <a:gd name="connsiteY71" fmla="*/ 2563880 h 2564296"/>
                  <a:gd name="connsiteX72" fmla="*/ 888881 w 1261853"/>
                  <a:gd name="connsiteY72" fmla="*/ 2559722 h 2564296"/>
                  <a:gd name="connsiteX73" fmla="*/ 907176 w 1261853"/>
                  <a:gd name="connsiteY73" fmla="*/ 2543922 h 2564296"/>
                  <a:gd name="connsiteX74" fmla="*/ 860607 w 1261853"/>
                  <a:gd name="connsiteY74" fmla="*/ 2378850 h 2564296"/>
                  <a:gd name="connsiteX75" fmla="*/ 708009 w 1261853"/>
                  <a:gd name="connsiteY75" fmla="*/ 2158060 h 2564296"/>
                  <a:gd name="connsiteX76" fmla="*/ 658944 w 1261853"/>
                  <a:gd name="connsiteY76" fmla="*/ 2068663 h 2564296"/>
                  <a:gd name="connsiteX77" fmla="*/ 673497 w 1261853"/>
                  <a:gd name="connsiteY77" fmla="*/ 1836231 h 2564296"/>
                  <a:gd name="connsiteX78" fmla="*/ 764142 w 1261853"/>
                  <a:gd name="connsiteY78" fmla="*/ 1627500 h 2564296"/>
                  <a:gd name="connsiteX79" fmla="*/ 780358 w 1261853"/>
                  <a:gd name="connsiteY79" fmla="*/ 1608373 h 2564296"/>
                  <a:gd name="connsiteX80" fmla="*/ 786595 w 1261853"/>
                  <a:gd name="connsiteY80" fmla="*/ 1620847 h 2564296"/>
                  <a:gd name="connsiteX81" fmla="*/ 952083 w 1261853"/>
                  <a:gd name="connsiteY81" fmla="*/ 2115233 h 2564296"/>
                  <a:gd name="connsiteX82" fmla="*/ 1079733 w 1261853"/>
                  <a:gd name="connsiteY82" fmla="*/ 2554733 h 2564296"/>
                  <a:gd name="connsiteX83" fmla="*/ 1095118 w 1261853"/>
                  <a:gd name="connsiteY83" fmla="*/ 2564296 h 2564296"/>
                  <a:gd name="connsiteX84" fmla="*/ 1226095 w 1261853"/>
                  <a:gd name="connsiteY84" fmla="*/ 2563880 h 2564296"/>
                  <a:gd name="connsiteX85" fmla="*/ 1261854 w 1261853"/>
                  <a:gd name="connsiteY85" fmla="*/ 2547248 h 2564296"/>
                  <a:gd name="connsiteX86" fmla="*/ 1261854 w 1261853"/>
                  <a:gd name="connsiteY86" fmla="*/ 2497352 h 2564296"/>
                  <a:gd name="connsiteX87" fmla="*/ 1257280 w 1261853"/>
                  <a:gd name="connsiteY87" fmla="*/ 2488205 h 2564296"/>
                  <a:gd name="connsiteX88" fmla="*/ 752915 w 1261853"/>
                  <a:gd name="connsiteY88" fmla="*/ 702762 h 2564296"/>
                  <a:gd name="connsiteX89" fmla="*/ 737115 w 1261853"/>
                  <a:gd name="connsiteY89" fmla="*/ 682803 h 2564296"/>
                  <a:gd name="connsiteX90" fmla="*/ 745431 w 1261853"/>
                  <a:gd name="connsiteY90" fmla="*/ 671577 h 2564296"/>
                  <a:gd name="connsiteX91" fmla="*/ 767052 w 1261853"/>
                  <a:gd name="connsiteY91" fmla="*/ 690704 h 2564296"/>
                  <a:gd name="connsiteX92" fmla="*/ 752915 w 1261853"/>
                  <a:gd name="connsiteY92" fmla="*/ 702762 h 2564296"/>
                  <a:gd name="connsiteX93" fmla="*/ 758320 w 1261853"/>
                  <a:gd name="connsiteY93" fmla="*/ 634986 h 2564296"/>
                  <a:gd name="connsiteX94" fmla="*/ 778695 w 1261853"/>
                  <a:gd name="connsiteY94" fmla="*/ 649539 h 2564296"/>
                  <a:gd name="connsiteX95" fmla="*/ 747094 w 1261853"/>
                  <a:gd name="connsiteY95" fmla="*/ 655361 h 2564296"/>
                  <a:gd name="connsiteX96" fmla="*/ 737530 w 1261853"/>
                  <a:gd name="connsiteY96" fmla="*/ 638729 h 2564296"/>
                  <a:gd name="connsiteX97" fmla="*/ 764557 w 1261853"/>
                  <a:gd name="connsiteY97" fmla="*/ 533531 h 2564296"/>
                  <a:gd name="connsiteX98" fmla="*/ 829838 w 1261853"/>
                  <a:gd name="connsiteY98" fmla="*/ 390080 h 2564296"/>
                  <a:gd name="connsiteX99" fmla="*/ 846470 w 1261853"/>
                  <a:gd name="connsiteY99" fmla="*/ 360974 h 2564296"/>
                  <a:gd name="connsiteX100" fmla="*/ 859775 w 1261853"/>
                  <a:gd name="connsiteY100" fmla="*/ 394238 h 2564296"/>
                  <a:gd name="connsiteX101" fmla="*/ 826096 w 1261853"/>
                  <a:gd name="connsiteY101" fmla="*/ 554737 h 2564296"/>
                  <a:gd name="connsiteX102" fmla="*/ 823601 w 1261853"/>
                  <a:gd name="connsiteY102" fmla="*/ 560142 h 2564296"/>
                  <a:gd name="connsiteX103" fmla="*/ 802811 w 1261853"/>
                  <a:gd name="connsiteY103" fmla="*/ 593406 h 2564296"/>
                  <a:gd name="connsiteX104" fmla="*/ 758320 w 1261853"/>
                  <a:gd name="connsiteY104" fmla="*/ 634986 h 25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61853" h="2564296">
                    <a:moveTo>
                      <a:pt x="1257280" y="2488205"/>
                    </a:moveTo>
                    <a:cubicBezTo>
                      <a:pt x="1246053" y="2411698"/>
                      <a:pt x="1236906" y="2334775"/>
                      <a:pt x="1223600" y="2258268"/>
                    </a:cubicBezTo>
                    <a:cubicBezTo>
                      <a:pt x="1203642" y="2142260"/>
                      <a:pt x="1178278" y="2027083"/>
                      <a:pt x="1141272" y="1916065"/>
                    </a:cubicBezTo>
                    <a:cubicBezTo>
                      <a:pt x="1103850" y="1803799"/>
                      <a:pt x="1075575" y="1690701"/>
                      <a:pt x="1072249" y="1571783"/>
                    </a:cubicBezTo>
                    <a:cubicBezTo>
                      <a:pt x="1070170" y="1500681"/>
                      <a:pt x="1068091" y="1429579"/>
                      <a:pt x="1058528" y="1358478"/>
                    </a:cubicBezTo>
                    <a:cubicBezTo>
                      <a:pt x="1040232" y="1220848"/>
                      <a:pt x="1001979" y="1092782"/>
                      <a:pt x="906345" y="986337"/>
                    </a:cubicBezTo>
                    <a:cubicBezTo>
                      <a:pt x="868923" y="944757"/>
                      <a:pt x="837738" y="897356"/>
                      <a:pt x="812374" y="847460"/>
                    </a:cubicBezTo>
                    <a:cubicBezTo>
                      <a:pt x="806553" y="836233"/>
                      <a:pt x="800732" y="825007"/>
                      <a:pt x="801979" y="812117"/>
                    </a:cubicBezTo>
                    <a:cubicBezTo>
                      <a:pt x="802811" y="805048"/>
                      <a:pt x="805306" y="795485"/>
                      <a:pt x="814453" y="795485"/>
                    </a:cubicBezTo>
                    <a:cubicBezTo>
                      <a:pt x="823185" y="795485"/>
                      <a:pt x="824017" y="803801"/>
                      <a:pt x="824848" y="810870"/>
                    </a:cubicBezTo>
                    <a:cubicBezTo>
                      <a:pt x="826512" y="824591"/>
                      <a:pt x="827759" y="838728"/>
                      <a:pt x="829838" y="857023"/>
                    </a:cubicBezTo>
                    <a:cubicBezTo>
                      <a:pt x="847302" y="838728"/>
                      <a:pt x="863518" y="832907"/>
                      <a:pt x="884723" y="833323"/>
                    </a:cubicBezTo>
                    <a:cubicBezTo>
                      <a:pt x="903434" y="833323"/>
                      <a:pt x="920898" y="822512"/>
                      <a:pt x="926719" y="802138"/>
                    </a:cubicBezTo>
                    <a:cubicBezTo>
                      <a:pt x="932956" y="779685"/>
                      <a:pt x="945430" y="760558"/>
                      <a:pt x="959567" y="742678"/>
                    </a:cubicBezTo>
                    <a:cubicBezTo>
                      <a:pt x="965804" y="734778"/>
                      <a:pt x="972041" y="719809"/>
                      <a:pt x="981605" y="723967"/>
                    </a:cubicBezTo>
                    <a:cubicBezTo>
                      <a:pt x="992415" y="728541"/>
                      <a:pt x="986594" y="743510"/>
                      <a:pt x="984931" y="754321"/>
                    </a:cubicBezTo>
                    <a:cubicBezTo>
                      <a:pt x="982020" y="774695"/>
                      <a:pt x="977862" y="795069"/>
                      <a:pt x="974536" y="815443"/>
                    </a:cubicBezTo>
                    <a:cubicBezTo>
                      <a:pt x="981189" y="814196"/>
                      <a:pt x="983268" y="810454"/>
                      <a:pt x="986594" y="808375"/>
                    </a:cubicBezTo>
                    <a:cubicBezTo>
                      <a:pt x="993247" y="802969"/>
                      <a:pt x="997405" y="790911"/>
                      <a:pt x="1007384" y="793406"/>
                    </a:cubicBezTo>
                    <a:cubicBezTo>
                      <a:pt x="1018195" y="796317"/>
                      <a:pt x="1016948" y="809206"/>
                      <a:pt x="1019027" y="818354"/>
                    </a:cubicBezTo>
                    <a:cubicBezTo>
                      <a:pt x="1024848" y="843718"/>
                      <a:pt x="1028174" y="869913"/>
                      <a:pt x="1036906" y="894861"/>
                    </a:cubicBezTo>
                    <a:cubicBezTo>
                      <a:pt x="1039401" y="901930"/>
                      <a:pt x="1040648" y="912325"/>
                      <a:pt x="1049380" y="911909"/>
                    </a:cubicBezTo>
                    <a:cubicBezTo>
                      <a:pt x="1058943" y="911493"/>
                      <a:pt x="1057696" y="900682"/>
                      <a:pt x="1058943" y="893614"/>
                    </a:cubicBezTo>
                    <a:cubicBezTo>
                      <a:pt x="1060607" y="885298"/>
                      <a:pt x="1061022" y="876982"/>
                      <a:pt x="1062270" y="869081"/>
                    </a:cubicBezTo>
                    <a:cubicBezTo>
                      <a:pt x="1063933" y="857023"/>
                      <a:pt x="1060607" y="839976"/>
                      <a:pt x="1072249" y="834986"/>
                    </a:cubicBezTo>
                    <a:cubicBezTo>
                      <a:pt x="1085970" y="829165"/>
                      <a:pt x="1090960" y="847460"/>
                      <a:pt x="1100108" y="854944"/>
                    </a:cubicBezTo>
                    <a:cubicBezTo>
                      <a:pt x="1106760" y="860350"/>
                      <a:pt x="1111750" y="872408"/>
                      <a:pt x="1121313" y="866587"/>
                    </a:cubicBezTo>
                    <a:cubicBezTo>
                      <a:pt x="1130461" y="860765"/>
                      <a:pt x="1127135" y="848291"/>
                      <a:pt x="1123392" y="839560"/>
                    </a:cubicBezTo>
                    <a:cubicBezTo>
                      <a:pt x="1119234" y="829581"/>
                      <a:pt x="1113413" y="820017"/>
                      <a:pt x="1107176" y="810870"/>
                    </a:cubicBezTo>
                    <a:cubicBezTo>
                      <a:pt x="1098860" y="798811"/>
                      <a:pt x="1089297" y="788001"/>
                      <a:pt x="1080565" y="776358"/>
                    </a:cubicBezTo>
                    <a:cubicBezTo>
                      <a:pt x="1063933" y="755152"/>
                      <a:pt x="1052291" y="732699"/>
                      <a:pt x="1051875" y="704841"/>
                    </a:cubicBezTo>
                    <a:cubicBezTo>
                      <a:pt x="1051459" y="681972"/>
                      <a:pt x="1046885" y="659934"/>
                      <a:pt x="1036490" y="638729"/>
                    </a:cubicBezTo>
                    <a:cubicBezTo>
                      <a:pt x="1023600" y="612533"/>
                      <a:pt x="1024432" y="611702"/>
                      <a:pt x="1051043" y="597980"/>
                    </a:cubicBezTo>
                    <a:cubicBezTo>
                      <a:pt x="1041896" y="589664"/>
                      <a:pt x="1033164" y="581764"/>
                      <a:pt x="1024848" y="573448"/>
                    </a:cubicBezTo>
                    <a:cubicBezTo>
                      <a:pt x="1010295" y="559311"/>
                      <a:pt x="1003226" y="541847"/>
                      <a:pt x="1012790" y="522720"/>
                    </a:cubicBezTo>
                    <a:cubicBezTo>
                      <a:pt x="1031916" y="483219"/>
                      <a:pt x="1042727" y="439561"/>
                      <a:pt x="1068507" y="402554"/>
                    </a:cubicBezTo>
                    <a:cubicBezTo>
                      <a:pt x="1083891" y="380517"/>
                      <a:pt x="1087634" y="355569"/>
                      <a:pt x="1079733" y="329374"/>
                    </a:cubicBezTo>
                    <a:cubicBezTo>
                      <a:pt x="1075160" y="313989"/>
                      <a:pt x="1070586" y="299020"/>
                      <a:pt x="1064765" y="284052"/>
                    </a:cubicBezTo>
                    <a:cubicBezTo>
                      <a:pt x="1056864" y="263262"/>
                      <a:pt x="1043975" y="244966"/>
                      <a:pt x="1029422" y="228334"/>
                    </a:cubicBezTo>
                    <a:cubicBezTo>
                      <a:pt x="1019027" y="216692"/>
                      <a:pt x="1014037" y="205881"/>
                      <a:pt x="1036490" y="202971"/>
                    </a:cubicBezTo>
                    <a:cubicBezTo>
                      <a:pt x="1038569" y="202555"/>
                      <a:pt x="1040232" y="201723"/>
                      <a:pt x="1042311" y="200892"/>
                    </a:cubicBezTo>
                    <a:cubicBezTo>
                      <a:pt x="1032748" y="189249"/>
                      <a:pt x="1021937" y="185091"/>
                      <a:pt x="1011958" y="181765"/>
                    </a:cubicBezTo>
                    <a:cubicBezTo>
                      <a:pt x="1001147" y="178023"/>
                      <a:pt x="989089" y="177191"/>
                      <a:pt x="976199" y="174696"/>
                    </a:cubicBezTo>
                    <a:cubicBezTo>
                      <a:pt x="987842" y="160975"/>
                      <a:pt x="981605" y="158480"/>
                      <a:pt x="967883" y="161391"/>
                    </a:cubicBezTo>
                    <a:cubicBezTo>
                      <a:pt x="945014" y="166380"/>
                      <a:pt x="922145" y="171786"/>
                      <a:pt x="900939" y="182596"/>
                    </a:cubicBezTo>
                    <a:cubicBezTo>
                      <a:pt x="871834" y="197981"/>
                      <a:pt x="849796" y="194239"/>
                      <a:pt x="825264" y="172201"/>
                    </a:cubicBezTo>
                    <a:cubicBezTo>
                      <a:pt x="811127" y="159312"/>
                      <a:pt x="800316" y="144343"/>
                      <a:pt x="789921" y="128958"/>
                    </a:cubicBezTo>
                    <a:cubicBezTo>
                      <a:pt x="726720" y="34988"/>
                      <a:pt x="641065" y="-10750"/>
                      <a:pt x="526304" y="2139"/>
                    </a:cubicBezTo>
                    <a:cubicBezTo>
                      <a:pt x="463103" y="9208"/>
                      <a:pt x="403227" y="27503"/>
                      <a:pt x="343352" y="46630"/>
                    </a:cubicBezTo>
                    <a:cubicBezTo>
                      <a:pt x="306346" y="58688"/>
                      <a:pt x="275577" y="81141"/>
                      <a:pt x="261024" y="120227"/>
                    </a:cubicBezTo>
                    <a:cubicBezTo>
                      <a:pt x="257282" y="129790"/>
                      <a:pt x="251045" y="138522"/>
                      <a:pt x="243976" y="146422"/>
                    </a:cubicBezTo>
                    <a:cubicBezTo>
                      <a:pt x="190754" y="207544"/>
                      <a:pt x="175785" y="279062"/>
                      <a:pt x="187012" y="357648"/>
                    </a:cubicBezTo>
                    <a:cubicBezTo>
                      <a:pt x="191586" y="387586"/>
                      <a:pt x="185349" y="415028"/>
                      <a:pt x="167053" y="439976"/>
                    </a:cubicBezTo>
                    <a:cubicBezTo>
                      <a:pt x="152500" y="459519"/>
                      <a:pt x="140026" y="480309"/>
                      <a:pt x="125889" y="499851"/>
                    </a:cubicBezTo>
                    <a:cubicBezTo>
                      <a:pt x="120068" y="508167"/>
                      <a:pt x="118405" y="514404"/>
                      <a:pt x="129216" y="518978"/>
                    </a:cubicBezTo>
                    <a:cubicBezTo>
                      <a:pt x="164559" y="533531"/>
                      <a:pt x="181191" y="558479"/>
                      <a:pt x="177033" y="597980"/>
                    </a:cubicBezTo>
                    <a:cubicBezTo>
                      <a:pt x="175785" y="609623"/>
                      <a:pt x="179527" y="623344"/>
                      <a:pt x="184933" y="634155"/>
                    </a:cubicBezTo>
                    <a:cubicBezTo>
                      <a:pt x="194080" y="652034"/>
                      <a:pt x="196575" y="670745"/>
                      <a:pt x="196991" y="690288"/>
                    </a:cubicBezTo>
                    <a:cubicBezTo>
                      <a:pt x="197407" y="728957"/>
                      <a:pt x="209049" y="740599"/>
                      <a:pt x="247718" y="742678"/>
                    </a:cubicBezTo>
                    <a:cubicBezTo>
                      <a:pt x="283061" y="744342"/>
                      <a:pt x="318404" y="746005"/>
                      <a:pt x="353747" y="746836"/>
                    </a:cubicBezTo>
                    <a:cubicBezTo>
                      <a:pt x="370379" y="747252"/>
                      <a:pt x="380774" y="752658"/>
                      <a:pt x="386180" y="769290"/>
                    </a:cubicBezTo>
                    <a:cubicBezTo>
                      <a:pt x="403227" y="820433"/>
                      <a:pt x="420691" y="871160"/>
                      <a:pt x="426096" y="925630"/>
                    </a:cubicBezTo>
                    <a:cubicBezTo>
                      <a:pt x="427760" y="942678"/>
                      <a:pt x="424433" y="953489"/>
                      <a:pt x="412375" y="965131"/>
                    </a:cubicBezTo>
                    <a:cubicBezTo>
                      <a:pt x="359153" y="1017522"/>
                      <a:pt x="306346" y="1070744"/>
                      <a:pt x="254371" y="1124382"/>
                    </a:cubicBezTo>
                    <a:cubicBezTo>
                      <a:pt x="184101" y="1197147"/>
                      <a:pt x="110089" y="1266586"/>
                      <a:pt x="46056" y="1344756"/>
                    </a:cubicBezTo>
                    <a:cubicBezTo>
                      <a:pt x="-1345" y="1402552"/>
                      <a:pt x="-13404" y="1469912"/>
                      <a:pt x="15702" y="1535608"/>
                    </a:cubicBezTo>
                    <a:cubicBezTo>
                      <a:pt x="36077" y="1581762"/>
                      <a:pt x="38571" y="1622510"/>
                      <a:pt x="31087" y="1669911"/>
                    </a:cubicBezTo>
                    <a:cubicBezTo>
                      <a:pt x="16950" y="1759308"/>
                      <a:pt x="21939" y="1849537"/>
                      <a:pt x="26929" y="1939765"/>
                    </a:cubicBezTo>
                    <a:cubicBezTo>
                      <a:pt x="31087" y="2015025"/>
                      <a:pt x="37324" y="2090285"/>
                      <a:pt x="54372" y="2163881"/>
                    </a:cubicBezTo>
                    <a:cubicBezTo>
                      <a:pt x="83893" y="2292363"/>
                      <a:pt x="108841" y="2422093"/>
                      <a:pt x="143769" y="2549327"/>
                    </a:cubicBezTo>
                    <a:cubicBezTo>
                      <a:pt x="147511" y="2562633"/>
                      <a:pt x="153748" y="2564296"/>
                      <a:pt x="165390" y="2564296"/>
                    </a:cubicBezTo>
                    <a:cubicBezTo>
                      <a:pt x="297614" y="2563880"/>
                      <a:pt x="430254" y="2564712"/>
                      <a:pt x="562479" y="2563880"/>
                    </a:cubicBezTo>
                    <a:cubicBezTo>
                      <a:pt x="671418" y="2563465"/>
                      <a:pt x="779942" y="2561386"/>
                      <a:pt x="888881" y="2559722"/>
                    </a:cubicBezTo>
                    <a:cubicBezTo>
                      <a:pt x="899276" y="2559722"/>
                      <a:pt x="909671" y="2560970"/>
                      <a:pt x="907176" y="2543922"/>
                    </a:cubicBezTo>
                    <a:cubicBezTo>
                      <a:pt x="898029" y="2486957"/>
                      <a:pt x="883476" y="2431656"/>
                      <a:pt x="860607" y="2378850"/>
                    </a:cubicBezTo>
                    <a:cubicBezTo>
                      <a:pt x="824433" y="2294858"/>
                      <a:pt x="770794" y="2223341"/>
                      <a:pt x="708009" y="2158060"/>
                    </a:cubicBezTo>
                    <a:cubicBezTo>
                      <a:pt x="683061" y="2132280"/>
                      <a:pt x="664350" y="2104422"/>
                      <a:pt x="658944" y="2068663"/>
                    </a:cubicBezTo>
                    <a:cubicBezTo>
                      <a:pt x="647302" y="1990077"/>
                      <a:pt x="652707" y="1911907"/>
                      <a:pt x="673497" y="1836231"/>
                    </a:cubicBezTo>
                    <a:cubicBezTo>
                      <a:pt x="693456" y="1762635"/>
                      <a:pt x="727135" y="1694028"/>
                      <a:pt x="764142" y="1627500"/>
                    </a:cubicBezTo>
                    <a:cubicBezTo>
                      <a:pt x="767884" y="1620847"/>
                      <a:pt x="770794" y="1612115"/>
                      <a:pt x="780358" y="1608373"/>
                    </a:cubicBezTo>
                    <a:cubicBezTo>
                      <a:pt x="782437" y="1612531"/>
                      <a:pt x="785347" y="1616689"/>
                      <a:pt x="786595" y="1620847"/>
                    </a:cubicBezTo>
                    <a:cubicBezTo>
                      <a:pt x="841480" y="1785504"/>
                      <a:pt x="917156" y="1942676"/>
                      <a:pt x="952083" y="2115233"/>
                    </a:cubicBezTo>
                    <a:cubicBezTo>
                      <a:pt x="982020" y="2264505"/>
                      <a:pt x="1044806" y="2405876"/>
                      <a:pt x="1079733" y="2554733"/>
                    </a:cubicBezTo>
                    <a:cubicBezTo>
                      <a:pt x="1081812" y="2563465"/>
                      <a:pt x="1087634" y="2564296"/>
                      <a:pt x="1095118" y="2564296"/>
                    </a:cubicBezTo>
                    <a:cubicBezTo>
                      <a:pt x="1138777" y="2564296"/>
                      <a:pt x="1182436" y="2564296"/>
                      <a:pt x="1226095" y="2563880"/>
                    </a:cubicBezTo>
                    <a:cubicBezTo>
                      <a:pt x="1240232" y="2563880"/>
                      <a:pt x="1253538" y="2560970"/>
                      <a:pt x="1261854" y="2547248"/>
                    </a:cubicBezTo>
                    <a:cubicBezTo>
                      <a:pt x="1261854" y="2530616"/>
                      <a:pt x="1261854" y="2513984"/>
                      <a:pt x="1261854" y="2497352"/>
                    </a:cubicBezTo>
                    <a:cubicBezTo>
                      <a:pt x="1257280" y="2495273"/>
                      <a:pt x="1257696" y="2491531"/>
                      <a:pt x="1257280" y="2488205"/>
                    </a:cubicBezTo>
                    <a:close/>
                    <a:moveTo>
                      <a:pt x="752915" y="702762"/>
                    </a:moveTo>
                    <a:cubicBezTo>
                      <a:pt x="741273" y="701930"/>
                      <a:pt x="736699" y="694030"/>
                      <a:pt x="737115" y="682803"/>
                    </a:cubicBezTo>
                    <a:cubicBezTo>
                      <a:pt x="737530" y="677398"/>
                      <a:pt x="737115" y="671577"/>
                      <a:pt x="745431" y="671577"/>
                    </a:cubicBezTo>
                    <a:cubicBezTo>
                      <a:pt x="754162" y="676151"/>
                      <a:pt x="765805" y="678645"/>
                      <a:pt x="767052" y="690704"/>
                    </a:cubicBezTo>
                    <a:cubicBezTo>
                      <a:pt x="767468" y="699435"/>
                      <a:pt x="759984" y="703177"/>
                      <a:pt x="752915" y="702762"/>
                    </a:cubicBezTo>
                    <a:close/>
                    <a:moveTo>
                      <a:pt x="758320" y="634986"/>
                    </a:moveTo>
                    <a:cubicBezTo>
                      <a:pt x="764973" y="642471"/>
                      <a:pt x="783684" y="637065"/>
                      <a:pt x="778695" y="649539"/>
                    </a:cubicBezTo>
                    <a:cubicBezTo>
                      <a:pt x="774537" y="660766"/>
                      <a:pt x="758736" y="658271"/>
                      <a:pt x="747094" y="655361"/>
                    </a:cubicBezTo>
                    <a:cubicBezTo>
                      <a:pt x="738778" y="653282"/>
                      <a:pt x="738362" y="645797"/>
                      <a:pt x="737530" y="638729"/>
                    </a:cubicBezTo>
                    <a:cubicBezTo>
                      <a:pt x="733788" y="600475"/>
                      <a:pt x="739194" y="564716"/>
                      <a:pt x="764557" y="533531"/>
                    </a:cubicBezTo>
                    <a:cubicBezTo>
                      <a:pt x="798653" y="491535"/>
                      <a:pt x="819859" y="443303"/>
                      <a:pt x="829838" y="390080"/>
                    </a:cubicBezTo>
                    <a:cubicBezTo>
                      <a:pt x="831917" y="379270"/>
                      <a:pt x="831501" y="359311"/>
                      <a:pt x="846470" y="360974"/>
                    </a:cubicBezTo>
                    <a:cubicBezTo>
                      <a:pt x="861439" y="362638"/>
                      <a:pt x="860191" y="381764"/>
                      <a:pt x="859775" y="394238"/>
                    </a:cubicBezTo>
                    <a:cubicBezTo>
                      <a:pt x="856865" y="449540"/>
                      <a:pt x="848549" y="503594"/>
                      <a:pt x="826096" y="554737"/>
                    </a:cubicBezTo>
                    <a:cubicBezTo>
                      <a:pt x="825264" y="556816"/>
                      <a:pt x="822769" y="559311"/>
                      <a:pt x="823601" y="560142"/>
                    </a:cubicBezTo>
                    <a:cubicBezTo>
                      <a:pt x="837738" y="584259"/>
                      <a:pt x="813206" y="585506"/>
                      <a:pt x="802811" y="593406"/>
                    </a:cubicBezTo>
                    <a:cubicBezTo>
                      <a:pt x="786179" y="605880"/>
                      <a:pt x="768715" y="617107"/>
                      <a:pt x="758320" y="634986"/>
                    </a:cubicBezTo>
                    <a:close/>
                  </a:path>
                </a:pathLst>
              </a:custGeom>
              <a:solidFill>
                <a:schemeClr val="accent2"/>
              </a:solidFill>
              <a:ln w="4145" cap="flat">
                <a:noFill/>
                <a:prstDash val="solid"/>
                <a:miter/>
              </a:ln>
            </p:spPr>
            <p:txBody>
              <a:bodyPr rtlCol="0" anchor="ctr"/>
              <a:lstStyle/>
              <a:p>
                <a:endParaRPr lang="en-US" sz="1050"/>
              </a:p>
            </p:txBody>
          </p:sp>
        </p:grpSp>
      </p:grpSp>
      <p:sp>
        <p:nvSpPr>
          <p:cNvPr id="10" name="Freeform: Shape 9">
            <a:extLst>
              <a:ext uri="{FF2B5EF4-FFF2-40B4-BE49-F238E27FC236}">
                <a16:creationId xmlns:a16="http://schemas.microsoft.com/office/drawing/2014/main" id="{C4B9733B-58B5-499B-95FB-B8860FBE8572}"/>
              </a:ext>
            </a:extLst>
          </p:cNvPr>
          <p:cNvSpPr/>
          <p:nvPr/>
        </p:nvSpPr>
        <p:spPr>
          <a:xfrm>
            <a:off x="2706212" y="2905613"/>
            <a:ext cx="671054" cy="2101681"/>
          </a:xfrm>
          <a:custGeom>
            <a:avLst/>
            <a:gdLst>
              <a:gd name="connsiteX0" fmla="*/ 1033938 w 1034239"/>
              <a:gd name="connsiteY0" fmla="*/ 2169497 h 3239145"/>
              <a:gd name="connsiteX1" fmla="*/ 1009442 w 1034239"/>
              <a:gd name="connsiteY1" fmla="*/ 2098018 h 3239145"/>
              <a:gd name="connsiteX2" fmla="*/ 1012655 w 1034239"/>
              <a:gd name="connsiteY2" fmla="*/ 2060672 h 3239145"/>
              <a:gd name="connsiteX3" fmla="*/ 1019080 w 1034239"/>
              <a:gd name="connsiteY3" fmla="*/ 2042601 h 3239145"/>
              <a:gd name="connsiteX4" fmla="*/ 988560 w 1034239"/>
              <a:gd name="connsiteY4" fmla="*/ 1976342 h 3239145"/>
              <a:gd name="connsiteX5" fmla="*/ 943585 w 1034239"/>
              <a:gd name="connsiteY5" fmla="*/ 1883579 h 3239145"/>
              <a:gd name="connsiteX6" fmla="*/ 917884 w 1034239"/>
              <a:gd name="connsiteY6" fmla="*/ 1827761 h 3239145"/>
              <a:gd name="connsiteX7" fmla="*/ 890577 w 1034239"/>
              <a:gd name="connsiteY7" fmla="*/ 1778368 h 3239145"/>
              <a:gd name="connsiteX8" fmla="*/ 829539 w 1034239"/>
              <a:gd name="connsiteY8" fmla="*/ 1693636 h 3239145"/>
              <a:gd name="connsiteX9" fmla="*/ 773319 w 1034239"/>
              <a:gd name="connsiteY9" fmla="*/ 1596055 h 3239145"/>
              <a:gd name="connsiteX10" fmla="*/ 759264 w 1034239"/>
              <a:gd name="connsiteY10" fmla="*/ 1550276 h 3239145"/>
              <a:gd name="connsiteX11" fmla="*/ 742398 w 1034239"/>
              <a:gd name="connsiteY11" fmla="*/ 1494457 h 3239145"/>
              <a:gd name="connsiteX12" fmla="*/ 737177 w 1034239"/>
              <a:gd name="connsiteY12" fmla="*/ 1358727 h 3239145"/>
              <a:gd name="connsiteX13" fmla="*/ 751634 w 1034239"/>
              <a:gd name="connsiteY13" fmla="*/ 1251909 h 3239145"/>
              <a:gd name="connsiteX14" fmla="*/ 766492 w 1034239"/>
              <a:gd name="connsiteY14" fmla="*/ 1117383 h 3239145"/>
              <a:gd name="connsiteX15" fmla="*/ 800224 w 1034239"/>
              <a:gd name="connsiteY15" fmla="*/ 1043494 h 3239145"/>
              <a:gd name="connsiteX16" fmla="*/ 821106 w 1034239"/>
              <a:gd name="connsiteY16" fmla="*/ 943101 h 3239145"/>
              <a:gd name="connsiteX17" fmla="*/ 749225 w 1034239"/>
              <a:gd name="connsiteY17" fmla="*/ 819016 h 3239145"/>
              <a:gd name="connsiteX18" fmla="*/ 740792 w 1034239"/>
              <a:gd name="connsiteY18" fmla="*/ 808174 h 3239145"/>
              <a:gd name="connsiteX19" fmla="*/ 694209 w 1034239"/>
              <a:gd name="connsiteY19" fmla="*/ 745529 h 3239145"/>
              <a:gd name="connsiteX20" fmla="*/ 687784 w 1034239"/>
              <a:gd name="connsiteY20" fmla="*/ 727056 h 3239145"/>
              <a:gd name="connsiteX21" fmla="*/ 696217 w 1034239"/>
              <a:gd name="connsiteY21" fmla="*/ 591727 h 3239145"/>
              <a:gd name="connsiteX22" fmla="*/ 674131 w 1034239"/>
              <a:gd name="connsiteY22" fmla="*/ 499366 h 3239145"/>
              <a:gd name="connsiteX23" fmla="*/ 669714 w 1034239"/>
              <a:gd name="connsiteY23" fmla="*/ 409414 h 3239145"/>
              <a:gd name="connsiteX24" fmla="*/ 666903 w 1034239"/>
              <a:gd name="connsiteY24" fmla="*/ 394556 h 3239145"/>
              <a:gd name="connsiteX25" fmla="*/ 668910 w 1034239"/>
              <a:gd name="connsiteY25" fmla="*/ 351588 h 3239145"/>
              <a:gd name="connsiteX26" fmla="*/ 665698 w 1034239"/>
              <a:gd name="connsiteY26" fmla="*/ 318258 h 3239145"/>
              <a:gd name="connsiteX27" fmla="*/ 654856 w 1034239"/>
              <a:gd name="connsiteY27" fmla="*/ 285329 h 3239145"/>
              <a:gd name="connsiteX28" fmla="*/ 646423 w 1034239"/>
              <a:gd name="connsiteY28" fmla="*/ 253605 h 3239145"/>
              <a:gd name="connsiteX29" fmla="*/ 633974 w 1034239"/>
              <a:gd name="connsiteY29" fmla="*/ 205416 h 3239145"/>
              <a:gd name="connsiteX30" fmla="*/ 621525 w 1034239"/>
              <a:gd name="connsiteY30" fmla="*/ 179314 h 3239145"/>
              <a:gd name="connsiteX31" fmla="*/ 595021 w 1034239"/>
              <a:gd name="connsiteY31" fmla="*/ 139559 h 3239145"/>
              <a:gd name="connsiteX32" fmla="*/ 594620 w 1034239"/>
              <a:gd name="connsiteY32" fmla="*/ 116669 h 3239145"/>
              <a:gd name="connsiteX33" fmla="*/ 563297 w 1034239"/>
              <a:gd name="connsiteY33" fmla="*/ 52017 h 3239145"/>
              <a:gd name="connsiteX34" fmla="*/ 544825 w 1034239"/>
              <a:gd name="connsiteY34" fmla="*/ 33544 h 3239145"/>
              <a:gd name="connsiteX35" fmla="*/ 479369 w 1034239"/>
              <a:gd name="connsiteY35" fmla="*/ 4631 h 3239145"/>
              <a:gd name="connsiteX36" fmla="*/ 455677 w 1034239"/>
              <a:gd name="connsiteY36" fmla="*/ 616 h 3239145"/>
              <a:gd name="connsiteX37" fmla="*/ 405882 w 1034239"/>
              <a:gd name="connsiteY37" fmla="*/ 1017 h 3239145"/>
              <a:gd name="connsiteX38" fmla="*/ 330387 w 1034239"/>
              <a:gd name="connsiteY38" fmla="*/ 19088 h 3239145"/>
              <a:gd name="connsiteX39" fmla="*/ 287820 w 1034239"/>
              <a:gd name="connsiteY39" fmla="*/ 50410 h 3239145"/>
              <a:gd name="connsiteX40" fmla="*/ 293041 w 1034239"/>
              <a:gd name="connsiteY40" fmla="*/ 78922 h 3239145"/>
              <a:gd name="connsiteX41" fmla="*/ 276175 w 1034239"/>
              <a:gd name="connsiteY41" fmla="*/ 96591 h 3239145"/>
              <a:gd name="connsiteX42" fmla="*/ 260513 w 1034239"/>
              <a:gd name="connsiteY42" fmla="*/ 125905 h 3239145"/>
              <a:gd name="connsiteX43" fmla="*/ 247262 w 1034239"/>
              <a:gd name="connsiteY43" fmla="*/ 176905 h 3239145"/>
              <a:gd name="connsiteX44" fmla="*/ 236018 w 1034239"/>
              <a:gd name="connsiteY44" fmla="*/ 203810 h 3239145"/>
              <a:gd name="connsiteX45" fmla="*/ 223569 w 1034239"/>
              <a:gd name="connsiteY45" fmla="*/ 271274 h 3239145"/>
              <a:gd name="connsiteX46" fmla="*/ 213931 w 1034239"/>
              <a:gd name="connsiteY46" fmla="*/ 309022 h 3239145"/>
              <a:gd name="connsiteX47" fmla="*/ 219152 w 1034239"/>
              <a:gd name="connsiteY47" fmla="*/ 369257 h 3239145"/>
              <a:gd name="connsiteX48" fmla="*/ 208711 w 1034239"/>
              <a:gd name="connsiteY48" fmla="*/ 454792 h 3239145"/>
              <a:gd name="connsiteX49" fmla="*/ 192648 w 1034239"/>
              <a:gd name="connsiteY49" fmla="*/ 535507 h 3239145"/>
              <a:gd name="connsiteX50" fmla="*/ 188632 w 1034239"/>
              <a:gd name="connsiteY50" fmla="*/ 548759 h 3239145"/>
              <a:gd name="connsiteX51" fmla="*/ 189435 w 1034239"/>
              <a:gd name="connsiteY51" fmla="*/ 606184 h 3239145"/>
              <a:gd name="connsiteX52" fmla="*/ 186223 w 1034239"/>
              <a:gd name="connsiteY52" fmla="*/ 635900 h 3239145"/>
              <a:gd name="connsiteX53" fmla="*/ 142853 w 1034239"/>
              <a:gd name="connsiteY53" fmla="*/ 673246 h 3239145"/>
              <a:gd name="connsiteX54" fmla="*/ 16359 w 1034239"/>
              <a:gd name="connsiteY54" fmla="*/ 808575 h 3239145"/>
              <a:gd name="connsiteX55" fmla="*/ 1500 w 1034239"/>
              <a:gd name="connsiteY55" fmla="*/ 864393 h 3239145"/>
              <a:gd name="connsiteX56" fmla="*/ 27602 w 1034239"/>
              <a:gd name="connsiteY56" fmla="*/ 965188 h 3239145"/>
              <a:gd name="connsiteX57" fmla="*/ 102295 w 1034239"/>
              <a:gd name="connsiteY57" fmla="*/ 1158745 h 3239145"/>
              <a:gd name="connsiteX58" fmla="*/ 182609 w 1034239"/>
              <a:gd name="connsiteY58" fmla="*/ 1305719 h 3239145"/>
              <a:gd name="connsiteX59" fmla="*/ 246458 w 1034239"/>
              <a:gd name="connsiteY59" fmla="*/ 1373585 h 3239145"/>
              <a:gd name="connsiteX60" fmla="*/ 252080 w 1034239"/>
              <a:gd name="connsiteY60" fmla="*/ 1391655 h 3239145"/>
              <a:gd name="connsiteX61" fmla="*/ 227585 w 1034239"/>
              <a:gd name="connsiteY61" fmla="*/ 1545055 h 3239145"/>
              <a:gd name="connsiteX62" fmla="*/ 238829 w 1034239"/>
              <a:gd name="connsiteY62" fmla="*/ 1730179 h 3239145"/>
              <a:gd name="connsiteX63" fmla="*/ 209915 w 1034239"/>
              <a:gd name="connsiteY63" fmla="*/ 1842619 h 3239145"/>
              <a:gd name="connsiteX64" fmla="*/ 158916 w 1034239"/>
              <a:gd name="connsiteY64" fmla="*/ 1932571 h 3239145"/>
              <a:gd name="connsiteX65" fmla="*/ 104704 w 1034239"/>
              <a:gd name="connsiteY65" fmla="*/ 2008869 h 3239145"/>
              <a:gd name="connsiteX66" fmla="*/ 133216 w 1034239"/>
              <a:gd name="connsiteY66" fmla="*/ 2085168 h 3239145"/>
              <a:gd name="connsiteX67" fmla="*/ 239230 w 1034239"/>
              <a:gd name="connsiteY67" fmla="*/ 2100829 h 3239145"/>
              <a:gd name="connsiteX68" fmla="*/ 352473 w 1034239"/>
              <a:gd name="connsiteY68" fmla="*/ 2108057 h 3239145"/>
              <a:gd name="connsiteX69" fmla="*/ 376969 w 1034239"/>
              <a:gd name="connsiteY69" fmla="*/ 2129742 h 3239145"/>
              <a:gd name="connsiteX70" fmla="*/ 378173 w 1034239"/>
              <a:gd name="connsiteY70" fmla="*/ 2203229 h 3239145"/>
              <a:gd name="connsiteX71" fmla="*/ 374961 w 1034239"/>
              <a:gd name="connsiteY71" fmla="*/ 2267480 h 3239145"/>
              <a:gd name="connsiteX72" fmla="*/ 365323 w 1034239"/>
              <a:gd name="connsiteY72" fmla="*/ 2334944 h 3239145"/>
              <a:gd name="connsiteX73" fmla="*/ 335607 w 1034239"/>
              <a:gd name="connsiteY73" fmla="*/ 2461037 h 3239145"/>
              <a:gd name="connsiteX74" fmla="*/ 317938 w 1034239"/>
              <a:gd name="connsiteY74" fmla="*/ 2479911 h 3239145"/>
              <a:gd name="connsiteX75" fmla="*/ 331993 w 1034239"/>
              <a:gd name="connsiteY75" fmla="*/ 2497982 h 3239145"/>
              <a:gd name="connsiteX76" fmla="*/ 340426 w 1034239"/>
              <a:gd name="connsiteY76" fmla="*/ 2564643 h 3239145"/>
              <a:gd name="connsiteX77" fmla="*/ 372953 w 1034239"/>
              <a:gd name="connsiteY77" fmla="*/ 2713224 h 3239145"/>
              <a:gd name="connsiteX78" fmla="*/ 404276 w 1034239"/>
              <a:gd name="connsiteY78" fmla="*/ 2861002 h 3239145"/>
              <a:gd name="connsiteX79" fmla="*/ 404276 w 1034239"/>
              <a:gd name="connsiteY79" fmla="*/ 2897544 h 3239145"/>
              <a:gd name="connsiteX80" fmla="*/ 385000 w 1034239"/>
              <a:gd name="connsiteY80" fmla="*/ 3018417 h 3239145"/>
              <a:gd name="connsiteX81" fmla="*/ 378173 w 1034239"/>
              <a:gd name="connsiteY81" fmla="*/ 3040905 h 3239145"/>
              <a:gd name="connsiteX82" fmla="*/ 372551 w 1034239"/>
              <a:gd name="connsiteY82" fmla="*/ 3070220 h 3239145"/>
              <a:gd name="connsiteX83" fmla="*/ 391425 w 1034239"/>
              <a:gd name="connsiteY83" fmla="*/ 3124030 h 3239145"/>
              <a:gd name="connsiteX84" fmla="*/ 418331 w 1034239"/>
              <a:gd name="connsiteY84" fmla="*/ 3213982 h 3239145"/>
              <a:gd name="connsiteX85" fmla="*/ 431984 w 1034239"/>
              <a:gd name="connsiteY85" fmla="*/ 3228439 h 3239145"/>
              <a:gd name="connsiteX86" fmla="*/ 436401 w 1034239"/>
              <a:gd name="connsiteY86" fmla="*/ 3212376 h 3239145"/>
              <a:gd name="connsiteX87" fmla="*/ 436803 w 1034239"/>
              <a:gd name="connsiteY87" fmla="*/ 3137684 h 3239145"/>
              <a:gd name="connsiteX88" fmla="*/ 444031 w 1034239"/>
              <a:gd name="connsiteY88" fmla="*/ 3117605 h 3239145"/>
              <a:gd name="connsiteX89" fmla="*/ 467322 w 1034239"/>
              <a:gd name="connsiteY89" fmla="*/ 3125636 h 3239145"/>
              <a:gd name="connsiteX90" fmla="*/ 512298 w 1034239"/>
              <a:gd name="connsiteY90" fmla="*/ 3169006 h 3239145"/>
              <a:gd name="connsiteX91" fmla="*/ 600644 w 1034239"/>
              <a:gd name="connsiteY91" fmla="*/ 3220809 h 3239145"/>
              <a:gd name="connsiteX92" fmla="*/ 704650 w 1034239"/>
              <a:gd name="connsiteY92" fmla="*/ 3238076 h 3239145"/>
              <a:gd name="connsiteX93" fmla="*/ 792193 w 1034239"/>
              <a:gd name="connsiteY93" fmla="*/ 3223218 h 3239145"/>
              <a:gd name="connsiteX94" fmla="*/ 800626 w 1034239"/>
              <a:gd name="connsiteY94" fmla="*/ 3209565 h 3239145"/>
              <a:gd name="connsiteX95" fmla="*/ 763280 w 1034239"/>
              <a:gd name="connsiteY95" fmla="*/ 3165392 h 3239145"/>
              <a:gd name="connsiteX96" fmla="*/ 748421 w 1034239"/>
              <a:gd name="connsiteY96" fmla="*/ 3157762 h 3239145"/>
              <a:gd name="connsiteX97" fmla="*/ 733965 w 1034239"/>
              <a:gd name="connsiteY97" fmla="*/ 3149329 h 3239145"/>
              <a:gd name="connsiteX98" fmla="*/ 691398 w 1034239"/>
              <a:gd name="connsiteY98" fmla="*/ 3131258 h 3239145"/>
              <a:gd name="connsiteX99" fmla="*/ 650840 w 1034239"/>
              <a:gd name="connsiteY99" fmla="*/ 3028456 h 3239145"/>
              <a:gd name="connsiteX100" fmla="*/ 700635 w 1034239"/>
              <a:gd name="connsiteY100" fmla="*/ 3015606 h 3239145"/>
              <a:gd name="connsiteX101" fmla="*/ 750028 w 1034239"/>
              <a:gd name="connsiteY101" fmla="*/ 3098330 h 3239145"/>
              <a:gd name="connsiteX102" fmla="*/ 799822 w 1034239"/>
              <a:gd name="connsiteY102" fmla="*/ 3173825 h 3239145"/>
              <a:gd name="connsiteX103" fmla="*/ 879333 w 1034239"/>
              <a:gd name="connsiteY103" fmla="*/ 3195108 h 3239145"/>
              <a:gd name="connsiteX104" fmla="*/ 948403 w 1034239"/>
              <a:gd name="connsiteY104" fmla="*/ 3186675 h 3239145"/>
              <a:gd name="connsiteX105" fmla="*/ 960049 w 1034239"/>
              <a:gd name="connsiteY105" fmla="*/ 3159770 h 3239145"/>
              <a:gd name="connsiteX106" fmla="*/ 924309 w 1034239"/>
              <a:gd name="connsiteY106" fmla="*/ 3132865 h 3239145"/>
              <a:gd name="connsiteX107" fmla="*/ 888971 w 1034239"/>
              <a:gd name="connsiteY107" fmla="*/ 3106361 h 3239145"/>
              <a:gd name="connsiteX108" fmla="*/ 885357 w 1034239"/>
              <a:gd name="connsiteY108" fmla="*/ 3049740 h 3239145"/>
              <a:gd name="connsiteX109" fmla="*/ 897806 w 1034239"/>
              <a:gd name="connsiteY109" fmla="*/ 2938103 h 3239145"/>
              <a:gd name="connsiteX110" fmla="*/ 901018 w 1034239"/>
              <a:gd name="connsiteY110" fmla="*/ 2847348 h 3239145"/>
              <a:gd name="connsiteX111" fmla="*/ 928727 w 1034239"/>
              <a:gd name="connsiteY111" fmla="*/ 2644154 h 3239145"/>
              <a:gd name="connsiteX112" fmla="*/ 937561 w 1034239"/>
              <a:gd name="connsiteY112" fmla="*/ 2606004 h 3239145"/>
              <a:gd name="connsiteX113" fmla="*/ 967679 w 1034239"/>
              <a:gd name="connsiteY113" fmla="*/ 2422487 h 3239145"/>
              <a:gd name="connsiteX114" fmla="*/ 1021088 w 1034239"/>
              <a:gd name="connsiteY114" fmla="*/ 2219694 h 3239145"/>
              <a:gd name="connsiteX115" fmla="*/ 1033938 w 1034239"/>
              <a:gd name="connsiteY115" fmla="*/ 2169497 h 3239145"/>
              <a:gd name="connsiteX116" fmla="*/ 348457 w 1034239"/>
              <a:gd name="connsiteY116" fmla="*/ 1170390 h 3239145"/>
              <a:gd name="connsiteX117" fmla="*/ 298261 w 1034239"/>
              <a:gd name="connsiteY117" fmla="*/ 1257933 h 3239145"/>
              <a:gd name="connsiteX118" fmla="*/ 285009 w 1034239"/>
              <a:gd name="connsiteY118" fmla="*/ 1269980 h 3239145"/>
              <a:gd name="connsiteX119" fmla="*/ 277379 w 1034239"/>
              <a:gd name="connsiteY119" fmla="*/ 1257933 h 3239145"/>
              <a:gd name="connsiteX120" fmla="*/ 215136 w 1034239"/>
              <a:gd name="connsiteY120" fmla="*/ 1032651 h 3239145"/>
              <a:gd name="connsiteX121" fmla="*/ 195057 w 1034239"/>
              <a:gd name="connsiteY121" fmla="*/ 907763 h 3239145"/>
              <a:gd name="connsiteX122" fmla="*/ 201884 w 1034239"/>
              <a:gd name="connsiteY122" fmla="*/ 892102 h 3239145"/>
              <a:gd name="connsiteX123" fmla="*/ 273364 w 1034239"/>
              <a:gd name="connsiteY123" fmla="*/ 837087 h 3239145"/>
              <a:gd name="connsiteX124" fmla="*/ 325969 w 1034239"/>
              <a:gd name="connsiteY124" fmla="*/ 958361 h 3239145"/>
              <a:gd name="connsiteX125" fmla="*/ 365323 w 1034239"/>
              <a:gd name="connsiteY125" fmla="*/ 1073210 h 3239145"/>
              <a:gd name="connsiteX126" fmla="*/ 348457 w 1034239"/>
              <a:gd name="connsiteY126" fmla="*/ 1170390 h 3239145"/>
              <a:gd name="connsiteX127" fmla="*/ 814681 w 1034239"/>
              <a:gd name="connsiteY127" fmla="*/ 2290772 h 3239145"/>
              <a:gd name="connsiteX128" fmla="*/ 751232 w 1034239"/>
              <a:gd name="connsiteY128" fmla="*/ 2514045 h 3239145"/>
              <a:gd name="connsiteX129" fmla="*/ 758461 w 1034239"/>
              <a:gd name="connsiteY129" fmla="*/ 2565446 h 3239145"/>
              <a:gd name="connsiteX130" fmla="*/ 764083 w 1034239"/>
              <a:gd name="connsiteY130" fmla="*/ 2709208 h 3239145"/>
              <a:gd name="connsiteX131" fmla="*/ 750429 w 1034239"/>
              <a:gd name="connsiteY131" fmla="*/ 2824860 h 3239145"/>
              <a:gd name="connsiteX132" fmla="*/ 695013 w 1034239"/>
              <a:gd name="connsiteY132" fmla="*/ 2879875 h 3239145"/>
              <a:gd name="connsiteX133" fmla="*/ 641202 w 1034239"/>
              <a:gd name="connsiteY133" fmla="*/ 2948142 h 3239145"/>
              <a:gd name="connsiteX134" fmla="*/ 625139 w 1034239"/>
              <a:gd name="connsiteY134" fmla="*/ 3010787 h 3239145"/>
              <a:gd name="connsiteX135" fmla="*/ 600644 w 1034239"/>
              <a:gd name="connsiteY135" fmla="*/ 3009181 h 3239145"/>
              <a:gd name="connsiteX136" fmla="*/ 568919 w 1034239"/>
              <a:gd name="connsiteY136" fmla="*/ 2885497 h 3239145"/>
              <a:gd name="connsiteX137" fmla="*/ 558479 w 1034239"/>
              <a:gd name="connsiteY137" fmla="*/ 2832892 h 3239145"/>
              <a:gd name="connsiteX138" fmla="*/ 545628 w 1034239"/>
              <a:gd name="connsiteY138" fmla="*/ 2736113 h 3239145"/>
              <a:gd name="connsiteX139" fmla="*/ 527558 w 1034239"/>
              <a:gd name="connsiteY139" fmla="*/ 2626886 h 3239145"/>
              <a:gd name="connsiteX140" fmla="*/ 523140 w 1034239"/>
              <a:gd name="connsiteY140" fmla="*/ 2505210 h 3239145"/>
              <a:gd name="connsiteX141" fmla="*/ 522739 w 1034239"/>
              <a:gd name="connsiteY141" fmla="*/ 2414455 h 3239145"/>
              <a:gd name="connsiteX142" fmla="*/ 528361 w 1034239"/>
              <a:gd name="connsiteY142" fmla="*/ 2393172 h 3239145"/>
              <a:gd name="connsiteX143" fmla="*/ 579360 w 1034239"/>
              <a:gd name="connsiteY143" fmla="*/ 2259449 h 3239145"/>
              <a:gd name="connsiteX144" fmla="*/ 607069 w 1034239"/>
              <a:gd name="connsiteY144" fmla="*/ 2177930 h 3239145"/>
              <a:gd name="connsiteX145" fmla="*/ 610281 w 1034239"/>
              <a:gd name="connsiteY145" fmla="*/ 2162671 h 3239145"/>
              <a:gd name="connsiteX146" fmla="*/ 638793 w 1034239"/>
              <a:gd name="connsiteY146" fmla="*/ 2138576 h 3239145"/>
              <a:gd name="connsiteX147" fmla="*/ 754043 w 1034239"/>
              <a:gd name="connsiteY147" fmla="*/ 2140986 h 3239145"/>
              <a:gd name="connsiteX148" fmla="*/ 774524 w 1034239"/>
              <a:gd name="connsiteY148" fmla="*/ 2151025 h 3239145"/>
              <a:gd name="connsiteX149" fmla="*/ 822712 w 1034239"/>
              <a:gd name="connsiteY149" fmla="*/ 2255032 h 3239145"/>
              <a:gd name="connsiteX150" fmla="*/ 825121 w 1034239"/>
              <a:gd name="connsiteY150" fmla="*/ 2264670 h 3239145"/>
              <a:gd name="connsiteX151" fmla="*/ 814681 w 1034239"/>
              <a:gd name="connsiteY151" fmla="*/ 2290772 h 32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034239" h="3239145">
                <a:moveTo>
                  <a:pt x="1033938" y="2169497"/>
                </a:moveTo>
                <a:cubicBezTo>
                  <a:pt x="1031127" y="2143395"/>
                  <a:pt x="1021088" y="2120506"/>
                  <a:pt x="1009442" y="2098018"/>
                </a:cubicBezTo>
                <a:cubicBezTo>
                  <a:pt x="1002615" y="2084766"/>
                  <a:pt x="999001" y="2072719"/>
                  <a:pt x="1012655" y="2060672"/>
                </a:cubicBezTo>
                <a:cubicBezTo>
                  <a:pt x="1016670" y="2057058"/>
                  <a:pt x="1023096" y="2051034"/>
                  <a:pt x="1019080" y="2042601"/>
                </a:cubicBezTo>
                <a:cubicBezTo>
                  <a:pt x="1008639" y="2020916"/>
                  <a:pt x="997797" y="1998830"/>
                  <a:pt x="988560" y="1976342"/>
                </a:cubicBezTo>
                <a:cubicBezTo>
                  <a:pt x="975710" y="1944618"/>
                  <a:pt x="949608" y="1919319"/>
                  <a:pt x="943585" y="1883579"/>
                </a:cubicBezTo>
                <a:cubicBezTo>
                  <a:pt x="939970" y="1863099"/>
                  <a:pt x="926719" y="1846233"/>
                  <a:pt x="917884" y="1827761"/>
                </a:cubicBezTo>
                <a:cubicBezTo>
                  <a:pt x="909853" y="1810493"/>
                  <a:pt x="902223" y="1792021"/>
                  <a:pt x="890577" y="1778368"/>
                </a:cubicBezTo>
                <a:cubicBezTo>
                  <a:pt x="868089" y="1751463"/>
                  <a:pt x="846806" y="1724156"/>
                  <a:pt x="829539" y="1693636"/>
                </a:cubicBezTo>
                <a:cubicBezTo>
                  <a:pt x="811066" y="1661109"/>
                  <a:pt x="784964" y="1633401"/>
                  <a:pt x="773319" y="1596055"/>
                </a:cubicBezTo>
                <a:cubicBezTo>
                  <a:pt x="768500" y="1580795"/>
                  <a:pt x="766894" y="1563528"/>
                  <a:pt x="759264" y="1550276"/>
                </a:cubicBezTo>
                <a:cubicBezTo>
                  <a:pt x="749225" y="1532205"/>
                  <a:pt x="745209" y="1514134"/>
                  <a:pt x="742398" y="1494457"/>
                </a:cubicBezTo>
                <a:cubicBezTo>
                  <a:pt x="736374" y="1449482"/>
                  <a:pt x="736374" y="1404104"/>
                  <a:pt x="737177" y="1358727"/>
                </a:cubicBezTo>
                <a:cubicBezTo>
                  <a:pt x="737981" y="1322184"/>
                  <a:pt x="750028" y="1288050"/>
                  <a:pt x="751634" y="1251909"/>
                </a:cubicBezTo>
                <a:cubicBezTo>
                  <a:pt x="753642" y="1206531"/>
                  <a:pt x="754043" y="1161556"/>
                  <a:pt x="766492" y="1117383"/>
                </a:cubicBezTo>
                <a:cubicBezTo>
                  <a:pt x="773720" y="1090879"/>
                  <a:pt x="782555" y="1065982"/>
                  <a:pt x="800224" y="1043494"/>
                </a:cubicBezTo>
                <a:cubicBezTo>
                  <a:pt x="823113" y="1014179"/>
                  <a:pt x="827129" y="978841"/>
                  <a:pt x="821106" y="943101"/>
                </a:cubicBezTo>
                <a:cubicBezTo>
                  <a:pt x="812673" y="892905"/>
                  <a:pt x="794200" y="848331"/>
                  <a:pt x="749225" y="819016"/>
                </a:cubicBezTo>
                <a:cubicBezTo>
                  <a:pt x="745610" y="816607"/>
                  <a:pt x="742799" y="812189"/>
                  <a:pt x="740792" y="808174"/>
                </a:cubicBezTo>
                <a:cubicBezTo>
                  <a:pt x="728744" y="784883"/>
                  <a:pt x="712682" y="764001"/>
                  <a:pt x="694209" y="745529"/>
                </a:cubicBezTo>
                <a:cubicBezTo>
                  <a:pt x="688989" y="740308"/>
                  <a:pt x="687383" y="735088"/>
                  <a:pt x="687784" y="727056"/>
                </a:cubicBezTo>
                <a:cubicBezTo>
                  <a:pt x="690595" y="681679"/>
                  <a:pt x="692202" y="636703"/>
                  <a:pt x="696217" y="591727"/>
                </a:cubicBezTo>
                <a:cubicBezTo>
                  <a:pt x="699028" y="560003"/>
                  <a:pt x="680154" y="530287"/>
                  <a:pt x="674131" y="499366"/>
                </a:cubicBezTo>
                <a:cubicBezTo>
                  <a:pt x="668509" y="469650"/>
                  <a:pt x="650840" y="440335"/>
                  <a:pt x="669714" y="409414"/>
                </a:cubicBezTo>
                <a:cubicBezTo>
                  <a:pt x="672926" y="404194"/>
                  <a:pt x="669312" y="399375"/>
                  <a:pt x="666903" y="394556"/>
                </a:cubicBezTo>
                <a:cubicBezTo>
                  <a:pt x="660076" y="379698"/>
                  <a:pt x="662485" y="365643"/>
                  <a:pt x="668910" y="351588"/>
                </a:cubicBezTo>
                <a:cubicBezTo>
                  <a:pt x="674532" y="339541"/>
                  <a:pt x="672123" y="324281"/>
                  <a:pt x="665698" y="318258"/>
                </a:cubicBezTo>
                <a:cubicBezTo>
                  <a:pt x="655257" y="307817"/>
                  <a:pt x="656060" y="296573"/>
                  <a:pt x="654856" y="285329"/>
                </a:cubicBezTo>
                <a:cubicBezTo>
                  <a:pt x="653249" y="274085"/>
                  <a:pt x="650037" y="264046"/>
                  <a:pt x="646423" y="253605"/>
                </a:cubicBezTo>
                <a:cubicBezTo>
                  <a:pt x="641202" y="237944"/>
                  <a:pt x="631966" y="223487"/>
                  <a:pt x="633974" y="205416"/>
                </a:cubicBezTo>
                <a:cubicBezTo>
                  <a:pt x="635179" y="195377"/>
                  <a:pt x="628352" y="186944"/>
                  <a:pt x="621525" y="179314"/>
                </a:cubicBezTo>
                <a:cubicBezTo>
                  <a:pt x="611084" y="167267"/>
                  <a:pt x="601045" y="154819"/>
                  <a:pt x="595021" y="139559"/>
                </a:cubicBezTo>
                <a:cubicBezTo>
                  <a:pt x="591407" y="131126"/>
                  <a:pt x="599037" y="125504"/>
                  <a:pt x="594620" y="116669"/>
                </a:cubicBezTo>
                <a:cubicBezTo>
                  <a:pt x="583778" y="95386"/>
                  <a:pt x="574541" y="73300"/>
                  <a:pt x="563297" y="52017"/>
                </a:cubicBezTo>
                <a:cubicBezTo>
                  <a:pt x="558479" y="43182"/>
                  <a:pt x="554061" y="35151"/>
                  <a:pt x="544825" y="33544"/>
                </a:cubicBezTo>
                <a:cubicBezTo>
                  <a:pt x="520329" y="29930"/>
                  <a:pt x="500652" y="15474"/>
                  <a:pt x="479369" y="4631"/>
                </a:cubicBezTo>
                <a:cubicBezTo>
                  <a:pt x="471739" y="616"/>
                  <a:pt x="463708" y="-991"/>
                  <a:pt x="455677" y="616"/>
                </a:cubicBezTo>
                <a:cubicBezTo>
                  <a:pt x="438811" y="3427"/>
                  <a:pt x="422346" y="-188"/>
                  <a:pt x="405882" y="1017"/>
                </a:cubicBezTo>
                <a:cubicBezTo>
                  <a:pt x="380181" y="3025"/>
                  <a:pt x="353276" y="-1794"/>
                  <a:pt x="330387" y="19088"/>
                </a:cubicBezTo>
                <a:cubicBezTo>
                  <a:pt x="317938" y="30332"/>
                  <a:pt x="311111" y="49607"/>
                  <a:pt x="287820" y="50410"/>
                </a:cubicBezTo>
                <a:cubicBezTo>
                  <a:pt x="309103" y="58843"/>
                  <a:pt x="299466" y="69686"/>
                  <a:pt x="293041" y="78922"/>
                </a:cubicBezTo>
                <a:cubicBezTo>
                  <a:pt x="288222" y="85347"/>
                  <a:pt x="282198" y="90969"/>
                  <a:pt x="276175" y="96591"/>
                </a:cubicBezTo>
                <a:cubicBezTo>
                  <a:pt x="266938" y="104221"/>
                  <a:pt x="260513" y="113457"/>
                  <a:pt x="260513" y="125905"/>
                </a:cubicBezTo>
                <a:cubicBezTo>
                  <a:pt x="260513" y="144378"/>
                  <a:pt x="253687" y="160441"/>
                  <a:pt x="247262" y="176905"/>
                </a:cubicBezTo>
                <a:cubicBezTo>
                  <a:pt x="243647" y="186141"/>
                  <a:pt x="234813" y="192968"/>
                  <a:pt x="236018" y="203810"/>
                </a:cubicBezTo>
                <a:cubicBezTo>
                  <a:pt x="238427" y="227503"/>
                  <a:pt x="227585" y="248786"/>
                  <a:pt x="223569" y="271274"/>
                </a:cubicBezTo>
                <a:cubicBezTo>
                  <a:pt x="221159" y="284124"/>
                  <a:pt x="210317" y="298982"/>
                  <a:pt x="213931" y="309022"/>
                </a:cubicBezTo>
                <a:cubicBezTo>
                  <a:pt x="221159" y="329502"/>
                  <a:pt x="215136" y="349580"/>
                  <a:pt x="219152" y="369257"/>
                </a:cubicBezTo>
                <a:cubicBezTo>
                  <a:pt x="225577" y="399375"/>
                  <a:pt x="218750" y="427083"/>
                  <a:pt x="208711" y="454792"/>
                </a:cubicBezTo>
                <a:cubicBezTo>
                  <a:pt x="199073" y="480894"/>
                  <a:pt x="187829" y="506594"/>
                  <a:pt x="192648" y="535507"/>
                </a:cubicBezTo>
                <a:cubicBezTo>
                  <a:pt x="193451" y="540326"/>
                  <a:pt x="191042" y="544743"/>
                  <a:pt x="188632" y="548759"/>
                </a:cubicBezTo>
                <a:cubicBezTo>
                  <a:pt x="177388" y="568035"/>
                  <a:pt x="176987" y="586908"/>
                  <a:pt x="189435" y="606184"/>
                </a:cubicBezTo>
                <a:cubicBezTo>
                  <a:pt x="196664" y="616625"/>
                  <a:pt x="195057" y="625459"/>
                  <a:pt x="186223" y="635900"/>
                </a:cubicBezTo>
                <a:cubicBezTo>
                  <a:pt x="173373" y="650356"/>
                  <a:pt x="157711" y="661199"/>
                  <a:pt x="142853" y="673246"/>
                </a:cubicBezTo>
                <a:cubicBezTo>
                  <a:pt x="93862" y="711797"/>
                  <a:pt x="50090" y="755969"/>
                  <a:pt x="16359" y="808575"/>
                </a:cubicBezTo>
                <a:cubicBezTo>
                  <a:pt x="5516" y="825441"/>
                  <a:pt x="-3720" y="845118"/>
                  <a:pt x="1500" y="864393"/>
                </a:cubicBezTo>
                <a:cubicBezTo>
                  <a:pt x="10737" y="897724"/>
                  <a:pt x="17563" y="931857"/>
                  <a:pt x="27602" y="965188"/>
                </a:cubicBezTo>
                <a:cubicBezTo>
                  <a:pt x="47279" y="1031848"/>
                  <a:pt x="68161" y="1098107"/>
                  <a:pt x="102295" y="1158745"/>
                </a:cubicBezTo>
                <a:cubicBezTo>
                  <a:pt x="129601" y="1207335"/>
                  <a:pt x="150081" y="1259940"/>
                  <a:pt x="182609" y="1305719"/>
                </a:cubicBezTo>
                <a:cubicBezTo>
                  <a:pt x="200679" y="1331821"/>
                  <a:pt x="223167" y="1353105"/>
                  <a:pt x="246458" y="1373585"/>
                </a:cubicBezTo>
                <a:cubicBezTo>
                  <a:pt x="253687" y="1380010"/>
                  <a:pt x="254891" y="1383222"/>
                  <a:pt x="252080" y="1391655"/>
                </a:cubicBezTo>
                <a:cubicBezTo>
                  <a:pt x="236018" y="1441450"/>
                  <a:pt x="223167" y="1491646"/>
                  <a:pt x="227585" y="1545055"/>
                </a:cubicBezTo>
                <a:cubicBezTo>
                  <a:pt x="233207" y="1606897"/>
                  <a:pt x="238829" y="1668337"/>
                  <a:pt x="238829" y="1730179"/>
                </a:cubicBezTo>
                <a:cubicBezTo>
                  <a:pt x="238829" y="1770738"/>
                  <a:pt x="232805" y="1807682"/>
                  <a:pt x="209915" y="1842619"/>
                </a:cubicBezTo>
                <a:cubicBezTo>
                  <a:pt x="191443" y="1871532"/>
                  <a:pt x="178995" y="1904059"/>
                  <a:pt x="158916" y="1932571"/>
                </a:cubicBezTo>
                <a:cubicBezTo>
                  <a:pt x="140845" y="1957870"/>
                  <a:pt x="125586" y="1985176"/>
                  <a:pt x="104704" y="2008869"/>
                </a:cubicBezTo>
                <a:cubicBezTo>
                  <a:pt x="79405" y="2038184"/>
                  <a:pt x="94665" y="2083160"/>
                  <a:pt x="133216" y="2085168"/>
                </a:cubicBezTo>
                <a:cubicBezTo>
                  <a:pt x="169357" y="2087175"/>
                  <a:pt x="204293" y="2091994"/>
                  <a:pt x="239230" y="2100829"/>
                </a:cubicBezTo>
                <a:cubicBezTo>
                  <a:pt x="276175" y="2110467"/>
                  <a:pt x="314324" y="2111270"/>
                  <a:pt x="352473" y="2108057"/>
                </a:cubicBezTo>
                <a:cubicBezTo>
                  <a:pt x="369741" y="2106451"/>
                  <a:pt x="376567" y="2113278"/>
                  <a:pt x="376969" y="2129742"/>
                </a:cubicBezTo>
                <a:cubicBezTo>
                  <a:pt x="376969" y="2154238"/>
                  <a:pt x="377370" y="2178733"/>
                  <a:pt x="378173" y="2203229"/>
                </a:cubicBezTo>
                <a:cubicBezTo>
                  <a:pt x="378977" y="2224914"/>
                  <a:pt x="370544" y="2247000"/>
                  <a:pt x="374961" y="2267480"/>
                </a:cubicBezTo>
                <a:cubicBezTo>
                  <a:pt x="380181" y="2292378"/>
                  <a:pt x="373756" y="2313661"/>
                  <a:pt x="365323" y="2334944"/>
                </a:cubicBezTo>
                <a:cubicBezTo>
                  <a:pt x="349662" y="2375904"/>
                  <a:pt x="344843" y="2418873"/>
                  <a:pt x="335607" y="2461037"/>
                </a:cubicBezTo>
                <a:cubicBezTo>
                  <a:pt x="333198" y="2471478"/>
                  <a:pt x="331591" y="2479911"/>
                  <a:pt x="317938" y="2479911"/>
                </a:cubicBezTo>
                <a:cubicBezTo>
                  <a:pt x="322757" y="2487139"/>
                  <a:pt x="332796" y="2487943"/>
                  <a:pt x="331993" y="2497982"/>
                </a:cubicBezTo>
                <a:cubicBezTo>
                  <a:pt x="330387" y="2520871"/>
                  <a:pt x="337615" y="2542556"/>
                  <a:pt x="340426" y="2564643"/>
                </a:cubicBezTo>
                <a:cubicBezTo>
                  <a:pt x="347253" y="2615241"/>
                  <a:pt x="358497" y="2664634"/>
                  <a:pt x="372953" y="2713224"/>
                </a:cubicBezTo>
                <a:cubicBezTo>
                  <a:pt x="387410" y="2761814"/>
                  <a:pt x="392630" y="2812010"/>
                  <a:pt x="404276" y="2861002"/>
                </a:cubicBezTo>
                <a:cubicBezTo>
                  <a:pt x="407087" y="2872647"/>
                  <a:pt x="407890" y="2885899"/>
                  <a:pt x="404276" y="2897544"/>
                </a:cubicBezTo>
                <a:cubicBezTo>
                  <a:pt x="391425" y="2936898"/>
                  <a:pt x="381386" y="2976654"/>
                  <a:pt x="385000" y="3018417"/>
                </a:cubicBezTo>
                <a:cubicBezTo>
                  <a:pt x="385803" y="3026850"/>
                  <a:pt x="384599" y="3036488"/>
                  <a:pt x="378173" y="3040905"/>
                </a:cubicBezTo>
                <a:cubicBezTo>
                  <a:pt x="366126" y="3049740"/>
                  <a:pt x="368937" y="3059779"/>
                  <a:pt x="372551" y="3070220"/>
                </a:cubicBezTo>
                <a:cubicBezTo>
                  <a:pt x="379378" y="3087889"/>
                  <a:pt x="386606" y="3105558"/>
                  <a:pt x="391425" y="3124030"/>
                </a:cubicBezTo>
                <a:cubicBezTo>
                  <a:pt x="399457" y="3154148"/>
                  <a:pt x="409094" y="3183864"/>
                  <a:pt x="418331" y="3213982"/>
                </a:cubicBezTo>
                <a:cubicBezTo>
                  <a:pt x="420338" y="3221210"/>
                  <a:pt x="421543" y="3230446"/>
                  <a:pt x="431984" y="3228439"/>
                </a:cubicBezTo>
                <a:cubicBezTo>
                  <a:pt x="441622" y="3226431"/>
                  <a:pt x="436401" y="3217596"/>
                  <a:pt x="436401" y="3212376"/>
                </a:cubicBezTo>
                <a:cubicBezTo>
                  <a:pt x="436803" y="3187478"/>
                  <a:pt x="436401" y="3162581"/>
                  <a:pt x="436803" y="3137684"/>
                </a:cubicBezTo>
                <a:cubicBezTo>
                  <a:pt x="436803" y="3130455"/>
                  <a:pt x="436803" y="3120818"/>
                  <a:pt x="444031" y="3117605"/>
                </a:cubicBezTo>
                <a:cubicBezTo>
                  <a:pt x="452464" y="3113991"/>
                  <a:pt x="460495" y="3118810"/>
                  <a:pt x="467322" y="3125636"/>
                </a:cubicBezTo>
                <a:cubicBezTo>
                  <a:pt x="482180" y="3140495"/>
                  <a:pt x="497841" y="3154550"/>
                  <a:pt x="512298" y="3169006"/>
                </a:cubicBezTo>
                <a:cubicBezTo>
                  <a:pt x="537195" y="3194305"/>
                  <a:pt x="567313" y="3211573"/>
                  <a:pt x="600644" y="3220809"/>
                </a:cubicBezTo>
                <a:cubicBezTo>
                  <a:pt x="634375" y="3230446"/>
                  <a:pt x="669714" y="3235265"/>
                  <a:pt x="704650" y="3238076"/>
                </a:cubicBezTo>
                <a:cubicBezTo>
                  <a:pt x="735170" y="3240486"/>
                  <a:pt x="764886" y="3240084"/>
                  <a:pt x="792193" y="3223218"/>
                </a:cubicBezTo>
                <a:cubicBezTo>
                  <a:pt x="797413" y="3220005"/>
                  <a:pt x="800626" y="3216391"/>
                  <a:pt x="800626" y="3209565"/>
                </a:cubicBezTo>
                <a:cubicBezTo>
                  <a:pt x="801429" y="3187880"/>
                  <a:pt x="784964" y="3167400"/>
                  <a:pt x="763280" y="3165392"/>
                </a:cubicBezTo>
                <a:cubicBezTo>
                  <a:pt x="756854" y="3164589"/>
                  <a:pt x="751634" y="3162982"/>
                  <a:pt x="748421" y="3157762"/>
                </a:cubicBezTo>
                <a:cubicBezTo>
                  <a:pt x="744807" y="3152140"/>
                  <a:pt x="739988" y="3149329"/>
                  <a:pt x="733965" y="3149329"/>
                </a:cubicBezTo>
                <a:cubicBezTo>
                  <a:pt x="717099" y="3148927"/>
                  <a:pt x="703847" y="3140495"/>
                  <a:pt x="691398" y="3131258"/>
                </a:cubicBezTo>
                <a:cubicBezTo>
                  <a:pt x="665698" y="3111581"/>
                  <a:pt x="634375" y="3066606"/>
                  <a:pt x="650840" y="3028456"/>
                </a:cubicBezTo>
                <a:cubicBezTo>
                  <a:pt x="665698" y="2993921"/>
                  <a:pt x="669714" y="2991110"/>
                  <a:pt x="700635" y="3015606"/>
                </a:cubicBezTo>
                <a:cubicBezTo>
                  <a:pt x="727138" y="3036086"/>
                  <a:pt x="738784" y="3068212"/>
                  <a:pt x="750028" y="3098330"/>
                </a:cubicBezTo>
                <a:cubicBezTo>
                  <a:pt x="761272" y="3128046"/>
                  <a:pt x="772917" y="3155754"/>
                  <a:pt x="799822" y="3173825"/>
                </a:cubicBezTo>
                <a:cubicBezTo>
                  <a:pt x="823515" y="3189888"/>
                  <a:pt x="849216" y="3200329"/>
                  <a:pt x="879333" y="3195108"/>
                </a:cubicBezTo>
                <a:cubicBezTo>
                  <a:pt x="902223" y="3191092"/>
                  <a:pt x="925514" y="3190289"/>
                  <a:pt x="948403" y="3186675"/>
                </a:cubicBezTo>
                <a:cubicBezTo>
                  <a:pt x="962057" y="3184667"/>
                  <a:pt x="969285" y="3166998"/>
                  <a:pt x="960049" y="3159770"/>
                </a:cubicBezTo>
                <a:cubicBezTo>
                  <a:pt x="948403" y="3150534"/>
                  <a:pt x="938364" y="3139290"/>
                  <a:pt x="924309" y="3132865"/>
                </a:cubicBezTo>
                <a:cubicBezTo>
                  <a:pt x="910656" y="3126841"/>
                  <a:pt x="892987" y="3122022"/>
                  <a:pt x="888971" y="3106361"/>
                </a:cubicBezTo>
                <a:cubicBezTo>
                  <a:pt x="884554" y="3088290"/>
                  <a:pt x="880940" y="3068212"/>
                  <a:pt x="885357" y="3049740"/>
                </a:cubicBezTo>
                <a:cubicBezTo>
                  <a:pt x="894191" y="3012795"/>
                  <a:pt x="897806" y="2975851"/>
                  <a:pt x="897806" y="2938103"/>
                </a:cubicBezTo>
                <a:cubicBezTo>
                  <a:pt x="897404" y="2907985"/>
                  <a:pt x="897404" y="2877867"/>
                  <a:pt x="901018" y="2847348"/>
                </a:cubicBezTo>
                <a:cubicBezTo>
                  <a:pt x="909050" y="2779483"/>
                  <a:pt x="911861" y="2710814"/>
                  <a:pt x="928727" y="2644154"/>
                </a:cubicBezTo>
                <a:cubicBezTo>
                  <a:pt x="931939" y="2631303"/>
                  <a:pt x="935152" y="2618855"/>
                  <a:pt x="937561" y="2606004"/>
                </a:cubicBezTo>
                <a:cubicBezTo>
                  <a:pt x="949207" y="2544966"/>
                  <a:pt x="960049" y="2483927"/>
                  <a:pt x="967679" y="2422487"/>
                </a:cubicBezTo>
                <a:cubicBezTo>
                  <a:pt x="976513" y="2352212"/>
                  <a:pt x="995387" y="2285150"/>
                  <a:pt x="1021088" y="2219694"/>
                </a:cubicBezTo>
                <a:cubicBezTo>
                  <a:pt x="1027513" y="2202426"/>
                  <a:pt x="1035946" y="2187970"/>
                  <a:pt x="1033938" y="2169497"/>
                </a:cubicBezTo>
                <a:close/>
                <a:moveTo>
                  <a:pt x="348457" y="1170390"/>
                </a:moveTo>
                <a:cubicBezTo>
                  <a:pt x="325166" y="1195288"/>
                  <a:pt x="315127" y="1228618"/>
                  <a:pt x="298261" y="1257933"/>
                </a:cubicBezTo>
                <a:cubicBezTo>
                  <a:pt x="295048" y="1263153"/>
                  <a:pt x="293442" y="1270783"/>
                  <a:pt x="285009" y="1269980"/>
                </a:cubicBezTo>
                <a:cubicBezTo>
                  <a:pt x="277379" y="1269578"/>
                  <a:pt x="278986" y="1262350"/>
                  <a:pt x="277379" y="1257933"/>
                </a:cubicBezTo>
                <a:cubicBezTo>
                  <a:pt x="246860" y="1185650"/>
                  <a:pt x="221159" y="1112162"/>
                  <a:pt x="215136" y="1032651"/>
                </a:cubicBezTo>
                <a:cubicBezTo>
                  <a:pt x="211923" y="990487"/>
                  <a:pt x="206301" y="948723"/>
                  <a:pt x="195057" y="907763"/>
                </a:cubicBezTo>
                <a:cubicBezTo>
                  <a:pt x="192648" y="899330"/>
                  <a:pt x="196664" y="896519"/>
                  <a:pt x="201884" y="892102"/>
                </a:cubicBezTo>
                <a:cubicBezTo>
                  <a:pt x="224774" y="874031"/>
                  <a:pt x="251277" y="861181"/>
                  <a:pt x="273364" y="837087"/>
                </a:cubicBezTo>
                <a:cubicBezTo>
                  <a:pt x="284608" y="882464"/>
                  <a:pt x="313119" y="916999"/>
                  <a:pt x="325969" y="958361"/>
                </a:cubicBezTo>
                <a:cubicBezTo>
                  <a:pt x="338016" y="996912"/>
                  <a:pt x="354882" y="1034258"/>
                  <a:pt x="365323" y="1073210"/>
                </a:cubicBezTo>
                <a:cubicBezTo>
                  <a:pt x="374559" y="1107344"/>
                  <a:pt x="375362" y="1141477"/>
                  <a:pt x="348457" y="1170390"/>
                </a:cubicBezTo>
                <a:close/>
                <a:moveTo>
                  <a:pt x="814681" y="2290772"/>
                </a:moveTo>
                <a:cubicBezTo>
                  <a:pt x="773319" y="2359440"/>
                  <a:pt x="753642" y="2434534"/>
                  <a:pt x="751232" y="2514045"/>
                </a:cubicBezTo>
                <a:cubicBezTo>
                  <a:pt x="750831" y="2531714"/>
                  <a:pt x="753642" y="2549383"/>
                  <a:pt x="758461" y="2565446"/>
                </a:cubicBezTo>
                <a:cubicBezTo>
                  <a:pt x="773319" y="2613233"/>
                  <a:pt x="767295" y="2661823"/>
                  <a:pt x="764083" y="2709208"/>
                </a:cubicBezTo>
                <a:cubicBezTo>
                  <a:pt x="761673" y="2747759"/>
                  <a:pt x="758059" y="2786711"/>
                  <a:pt x="750429" y="2824860"/>
                </a:cubicBezTo>
                <a:cubicBezTo>
                  <a:pt x="746815" y="2843332"/>
                  <a:pt x="713083" y="2877064"/>
                  <a:pt x="695013" y="2879875"/>
                </a:cubicBezTo>
                <a:cubicBezTo>
                  <a:pt x="656863" y="2886301"/>
                  <a:pt x="640801" y="2909592"/>
                  <a:pt x="641202" y="2948142"/>
                </a:cubicBezTo>
                <a:cubicBezTo>
                  <a:pt x="641604" y="2969426"/>
                  <a:pt x="636785" y="2991914"/>
                  <a:pt x="625139" y="3010787"/>
                </a:cubicBezTo>
                <a:cubicBezTo>
                  <a:pt x="615903" y="3025646"/>
                  <a:pt x="608675" y="3024441"/>
                  <a:pt x="600644" y="3009181"/>
                </a:cubicBezTo>
                <a:cubicBezTo>
                  <a:pt x="580163" y="2970630"/>
                  <a:pt x="569321" y="2929670"/>
                  <a:pt x="568919" y="2885497"/>
                </a:cubicBezTo>
                <a:cubicBezTo>
                  <a:pt x="568919" y="2867427"/>
                  <a:pt x="564904" y="2849757"/>
                  <a:pt x="558479" y="2832892"/>
                </a:cubicBezTo>
                <a:cubicBezTo>
                  <a:pt x="546431" y="2801569"/>
                  <a:pt x="552455" y="2767837"/>
                  <a:pt x="545628" y="2736113"/>
                </a:cubicBezTo>
                <a:cubicBezTo>
                  <a:pt x="537998" y="2699972"/>
                  <a:pt x="533581" y="2663429"/>
                  <a:pt x="527558" y="2626886"/>
                </a:cubicBezTo>
                <a:cubicBezTo>
                  <a:pt x="520731" y="2586729"/>
                  <a:pt x="524345" y="2545769"/>
                  <a:pt x="523140" y="2505210"/>
                </a:cubicBezTo>
                <a:cubicBezTo>
                  <a:pt x="521936" y="2475092"/>
                  <a:pt x="523140" y="2444573"/>
                  <a:pt x="522739" y="2414455"/>
                </a:cubicBezTo>
                <a:cubicBezTo>
                  <a:pt x="522739" y="2406424"/>
                  <a:pt x="524345" y="2399597"/>
                  <a:pt x="528361" y="2393172"/>
                </a:cubicBezTo>
                <a:cubicBezTo>
                  <a:pt x="554061" y="2352212"/>
                  <a:pt x="561691" y="2304023"/>
                  <a:pt x="579360" y="2259449"/>
                </a:cubicBezTo>
                <a:cubicBezTo>
                  <a:pt x="589801" y="2233347"/>
                  <a:pt x="601045" y="2206040"/>
                  <a:pt x="607069" y="2177930"/>
                </a:cubicBezTo>
                <a:cubicBezTo>
                  <a:pt x="608273" y="2172710"/>
                  <a:pt x="609478" y="2167891"/>
                  <a:pt x="610281" y="2162671"/>
                </a:cubicBezTo>
                <a:cubicBezTo>
                  <a:pt x="612691" y="2137372"/>
                  <a:pt x="612691" y="2136167"/>
                  <a:pt x="638793" y="2138576"/>
                </a:cubicBezTo>
                <a:cubicBezTo>
                  <a:pt x="677343" y="2142191"/>
                  <a:pt x="715493" y="2140986"/>
                  <a:pt x="754043" y="2140986"/>
                </a:cubicBezTo>
                <a:cubicBezTo>
                  <a:pt x="762878" y="2140986"/>
                  <a:pt x="770106" y="2142592"/>
                  <a:pt x="774524" y="2151025"/>
                </a:cubicBezTo>
                <a:cubicBezTo>
                  <a:pt x="792594" y="2184757"/>
                  <a:pt x="809862" y="2218489"/>
                  <a:pt x="822712" y="2255032"/>
                </a:cubicBezTo>
                <a:cubicBezTo>
                  <a:pt x="823917" y="2258244"/>
                  <a:pt x="824318" y="2261859"/>
                  <a:pt x="825121" y="2264670"/>
                </a:cubicBezTo>
                <a:cubicBezTo>
                  <a:pt x="824318" y="2275110"/>
                  <a:pt x="819499" y="2282740"/>
                  <a:pt x="814681" y="2290772"/>
                </a:cubicBezTo>
                <a:close/>
              </a:path>
            </a:pathLst>
          </a:custGeom>
          <a:solidFill>
            <a:schemeClr val="accent3"/>
          </a:solidFill>
          <a:ln w="4014" cap="flat">
            <a:noFill/>
            <a:prstDash val="solid"/>
            <a:miter/>
          </a:ln>
        </p:spPr>
        <p:txBody>
          <a:bodyPr rtlCol="0" anchor="ctr"/>
          <a:lstStyle/>
          <a:p>
            <a:endParaRPr lang="en-US" sz="1050"/>
          </a:p>
        </p:txBody>
      </p:sp>
      <p:sp>
        <p:nvSpPr>
          <p:cNvPr id="11" name="Freeform: Shape 10">
            <a:extLst>
              <a:ext uri="{FF2B5EF4-FFF2-40B4-BE49-F238E27FC236}">
                <a16:creationId xmlns:a16="http://schemas.microsoft.com/office/drawing/2014/main" id="{32097822-283D-4352-85D5-5F51256B5E62}"/>
              </a:ext>
            </a:extLst>
          </p:cNvPr>
          <p:cNvSpPr/>
          <p:nvPr/>
        </p:nvSpPr>
        <p:spPr>
          <a:xfrm>
            <a:off x="4765199" y="2914373"/>
            <a:ext cx="647940" cy="2084160"/>
          </a:xfrm>
          <a:custGeom>
            <a:avLst/>
            <a:gdLst>
              <a:gd name="connsiteX0" fmla="*/ 997219 w 998616"/>
              <a:gd name="connsiteY0" fmla="*/ 1276091 h 3212142"/>
              <a:gd name="connsiteX1" fmla="*/ 994006 w 998616"/>
              <a:gd name="connsiteY1" fmla="*/ 1209029 h 3212142"/>
              <a:gd name="connsiteX2" fmla="*/ 978746 w 998616"/>
              <a:gd name="connsiteY2" fmla="*/ 1182927 h 3212142"/>
              <a:gd name="connsiteX3" fmla="*/ 969510 w 998616"/>
              <a:gd name="connsiteY3" fmla="*/ 1175297 h 3212142"/>
              <a:gd name="connsiteX4" fmla="*/ 920920 w 998616"/>
              <a:gd name="connsiteY4" fmla="*/ 1102613 h 3212142"/>
              <a:gd name="connsiteX5" fmla="*/ 894818 w 998616"/>
              <a:gd name="connsiteY5" fmla="*/ 1030732 h 3212142"/>
              <a:gd name="connsiteX6" fmla="*/ 906865 w 998616"/>
              <a:gd name="connsiteY6" fmla="*/ 916686 h 3212142"/>
              <a:gd name="connsiteX7" fmla="*/ 869921 w 998616"/>
              <a:gd name="connsiteY7" fmla="*/ 775735 h 3212142"/>
              <a:gd name="connsiteX8" fmla="*/ 865503 w 998616"/>
              <a:gd name="connsiteY8" fmla="*/ 750436 h 3212142"/>
              <a:gd name="connsiteX9" fmla="*/ 849039 w 998616"/>
              <a:gd name="connsiteY9" fmla="*/ 628358 h 3212142"/>
              <a:gd name="connsiteX10" fmla="*/ 753867 w 998616"/>
              <a:gd name="connsiteY10" fmla="*/ 561296 h 3212142"/>
              <a:gd name="connsiteX11" fmla="*/ 683190 w 998616"/>
              <a:gd name="connsiteY11" fmla="*/ 594225 h 3212142"/>
              <a:gd name="connsiteX12" fmla="*/ 675560 w 998616"/>
              <a:gd name="connsiteY12" fmla="*/ 601052 h 3212142"/>
              <a:gd name="connsiteX13" fmla="*/ 640223 w 998616"/>
              <a:gd name="connsiteY13" fmla="*/ 660082 h 3212142"/>
              <a:gd name="connsiteX14" fmla="*/ 627372 w 998616"/>
              <a:gd name="connsiteY14" fmla="*/ 733570 h 3212142"/>
              <a:gd name="connsiteX15" fmla="*/ 601672 w 998616"/>
              <a:gd name="connsiteY15" fmla="*/ 705861 h 3212142"/>
              <a:gd name="connsiteX16" fmla="*/ 478791 w 998616"/>
              <a:gd name="connsiteY16" fmla="*/ 562902 h 3212142"/>
              <a:gd name="connsiteX17" fmla="*/ 456303 w 998616"/>
              <a:gd name="connsiteY17" fmla="*/ 494635 h 3212142"/>
              <a:gd name="connsiteX18" fmla="*/ 461925 w 998616"/>
              <a:gd name="connsiteY18" fmla="*/ 465722 h 3212142"/>
              <a:gd name="connsiteX19" fmla="*/ 486421 w 998616"/>
              <a:gd name="connsiteY19" fmla="*/ 482187 h 3212142"/>
              <a:gd name="connsiteX20" fmla="*/ 548263 w 998616"/>
              <a:gd name="connsiteY20" fmla="*/ 467329 h 3212142"/>
              <a:gd name="connsiteX21" fmla="*/ 571152 w 998616"/>
              <a:gd name="connsiteY21" fmla="*/ 441628 h 3212142"/>
              <a:gd name="connsiteX22" fmla="*/ 579586 w 998616"/>
              <a:gd name="connsiteY22" fmla="*/ 427573 h 3212142"/>
              <a:gd name="connsiteX23" fmla="*/ 584003 w 998616"/>
              <a:gd name="connsiteY23" fmla="*/ 415526 h 3212142"/>
              <a:gd name="connsiteX24" fmla="*/ 592436 w 998616"/>
              <a:gd name="connsiteY24" fmla="*/ 394644 h 3212142"/>
              <a:gd name="connsiteX25" fmla="*/ 609301 w 998616"/>
              <a:gd name="connsiteY25" fmla="*/ 371353 h 3212142"/>
              <a:gd name="connsiteX26" fmla="*/ 624160 w 998616"/>
              <a:gd name="connsiteY26" fmla="*/ 342039 h 3212142"/>
              <a:gd name="connsiteX27" fmla="*/ 606491 w 998616"/>
              <a:gd name="connsiteY27" fmla="*/ 298669 h 3212142"/>
              <a:gd name="connsiteX28" fmla="*/ 604884 w 998616"/>
              <a:gd name="connsiteY28" fmla="*/ 262929 h 3212142"/>
              <a:gd name="connsiteX29" fmla="*/ 609301 w 998616"/>
              <a:gd name="connsiteY29" fmla="*/ 172978 h 3212142"/>
              <a:gd name="connsiteX30" fmla="*/ 586814 w 998616"/>
              <a:gd name="connsiteY30" fmla="*/ 109529 h 3212142"/>
              <a:gd name="connsiteX31" fmla="*/ 579987 w 998616"/>
              <a:gd name="connsiteY31" fmla="*/ 85034 h 3212142"/>
              <a:gd name="connsiteX32" fmla="*/ 531397 w 998616"/>
              <a:gd name="connsiteY32" fmla="*/ 46081 h 3212142"/>
              <a:gd name="connsiteX33" fmla="*/ 475579 w 998616"/>
              <a:gd name="connsiteY33" fmla="*/ 17971 h 3212142"/>
              <a:gd name="connsiteX34" fmla="*/ 392052 w 998616"/>
              <a:gd name="connsiteY34" fmla="*/ 7932 h 3212142"/>
              <a:gd name="connsiteX35" fmla="*/ 376792 w 998616"/>
              <a:gd name="connsiteY35" fmla="*/ 10342 h 3212142"/>
              <a:gd name="connsiteX36" fmla="*/ 290053 w 998616"/>
              <a:gd name="connsiteY36" fmla="*/ 39255 h 3212142"/>
              <a:gd name="connsiteX37" fmla="*/ 247888 w 998616"/>
              <a:gd name="connsiteY37" fmla="*/ 72987 h 3212142"/>
              <a:gd name="connsiteX38" fmla="*/ 232227 w 998616"/>
              <a:gd name="connsiteY38" fmla="*/ 71782 h 3212142"/>
              <a:gd name="connsiteX39" fmla="*/ 212952 w 998616"/>
              <a:gd name="connsiteY39" fmla="*/ 55317 h 3212142"/>
              <a:gd name="connsiteX40" fmla="*/ 182834 w 998616"/>
              <a:gd name="connsiteY40" fmla="*/ 34034 h 3212142"/>
              <a:gd name="connsiteX41" fmla="*/ 69189 w 998616"/>
              <a:gd name="connsiteY41" fmla="*/ 42066 h 3212142"/>
              <a:gd name="connsiteX42" fmla="*/ 32245 w 998616"/>
              <a:gd name="connsiteY42" fmla="*/ 99089 h 3212142"/>
              <a:gd name="connsiteX43" fmla="*/ 7749 w 998616"/>
              <a:gd name="connsiteY43" fmla="*/ 359708 h 3212142"/>
              <a:gd name="connsiteX44" fmla="*/ 34654 w 998616"/>
              <a:gd name="connsiteY44" fmla="*/ 429581 h 3212142"/>
              <a:gd name="connsiteX45" fmla="*/ 46701 w 998616"/>
              <a:gd name="connsiteY45" fmla="*/ 358905 h 3212142"/>
              <a:gd name="connsiteX46" fmla="*/ 53126 w 998616"/>
              <a:gd name="connsiteY46" fmla="*/ 444038 h 3212142"/>
              <a:gd name="connsiteX47" fmla="*/ 61560 w 998616"/>
              <a:gd name="connsiteY47" fmla="*/ 434801 h 3212142"/>
              <a:gd name="connsiteX48" fmla="*/ 67583 w 998616"/>
              <a:gd name="connsiteY48" fmla="*/ 453675 h 3212142"/>
              <a:gd name="connsiteX49" fmla="*/ 74008 w 998616"/>
              <a:gd name="connsiteY49" fmla="*/ 460904 h 3212142"/>
              <a:gd name="connsiteX50" fmla="*/ 80032 w 998616"/>
              <a:gd name="connsiteY50" fmla="*/ 451266 h 3212142"/>
              <a:gd name="connsiteX51" fmla="*/ 81236 w 998616"/>
              <a:gd name="connsiteY51" fmla="*/ 428376 h 3212142"/>
              <a:gd name="connsiteX52" fmla="*/ 89268 w 998616"/>
              <a:gd name="connsiteY52" fmla="*/ 448856 h 3212142"/>
              <a:gd name="connsiteX53" fmla="*/ 97701 w 998616"/>
              <a:gd name="connsiteY53" fmla="*/ 424762 h 3212142"/>
              <a:gd name="connsiteX54" fmla="*/ 111354 w 998616"/>
              <a:gd name="connsiteY54" fmla="*/ 268150 h 3212142"/>
              <a:gd name="connsiteX55" fmla="*/ 178015 w 998616"/>
              <a:gd name="connsiteY55" fmla="*/ 156513 h 3212142"/>
              <a:gd name="connsiteX56" fmla="*/ 178015 w 998616"/>
              <a:gd name="connsiteY56" fmla="*/ 165348 h 3212142"/>
              <a:gd name="connsiteX57" fmla="*/ 160346 w 998616"/>
              <a:gd name="connsiteY57" fmla="*/ 249678 h 3212142"/>
              <a:gd name="connsiteX58" fmla="*/ 181227 w 998616"/>
              <a:gd name="connsiteY58" fmla="*/ 309512 h 3212142"/>
              <a:gd name="connsiteX59" fmla="*/ 213353 w 998616"/>
              <a:gd name="connsiteY59" fmla="*/ 342842 h 3212142"/>
              <a:gd name="connsiteX60" fmla="*/ 268368 w 998616"/>
              <a:gd name="connsiteY60" fmla="*/ 403479 h 3212142"/>
              <a:gd name="connsiteX61" fmla="*/ 272786 w 998616"/>
              <a:gd name="connsiteY61" fmla="*/ 427172 h 3212142"/>
              <a:gd name="connsiteX62" fmla="*/ 265959 w 998616"/>
              <a:gd name="connsiteY62" fmla="*/ 459297 h 3212142"/>
              <a:gd name="connsiteX63" fmla="*/ 202912 w 998616"/>
              <a:gd name="connsiteY63" fmla="*/ 586194 h 3212142"/>
              <a:gd name="connsiteX64" fmla="*/ 134244 w 998616"/>
              <a:gd name="connsiteY64" fmla="*/ 723932 h 3212142"/>
              <a:gd name="connsiteX65" fmla="*/ 134244 w 998616"/>
              <a:gd name="connsiteY65" fmla="*/ 771317 h 3212142"/>
              <a:gd name="connsiteX66" fmla="*/ 150708 w 998616"/>
              <a:gd name="connsiteY66" fmla="*/ 859663 h 3212142"/>
              <a:gd name="connsiteX67" fmla="*/ 156330 w 998616"/>
              <a:gd name="connsiteY67" fmla="*/ 888576 h 3212142"/>
              <a:gd name="connsiteX68" fmla="*/ 187652 w 998616"/>
              <a:gd name="connsiteY68" fmla="*/ 957245 h 3212142"/>
              <a:gd name="connsiteX69" fmla="*/ 196889 w 998616"/>
              <a:gd name="connsiteY69" fmla="*/ 967284 h 3212142"/>
              <a:gd name="connsiteX70" fmla="*/ 253109 w 998616"/>
              <a:gd name="connsiteY70" fmla="*/ 1113054 h 3212142"/>
              <a:gd name="connsiteX71" fmla="*/ 277203 w 998616"/>
              <a:gd name="connsiteY71" fmla="*/ 1178510 h 3212142"/>
              <a:gd name="connsiteX72" fmla="*/ 276801 w 998616"/>
              <a:gd name="connsiteY72" fmla="*/ 1189352 h 3212142"/>
              <a:gd name="connsiteX73" fmla="*/ 274793 w 998616"/>
              <a:gd name="connsiteY73" fmla="*/ 1264848 h 3212142"/>
              <a:gd name="connsiteX74" fmla="*/ 274793 w 998616"/>
              <a:gd name="connsiteY74" fmla="*/ 1271273 h 3212142"/>
              <a:gd name="connsiteX75" fmla="*/ 247486 w 998616"/>
              <a:gd name="connsiteY75" fmla="*/ 1357209 h 3212142"/>
              <a:gd name="connsiteX76" fmla="*/ 200904 w 998616"/>
              <a:gd name="connsiteY76" fmla="*/ 1488121 h 3212142"/>
              <a:gd name="connsiteX77" fmla="*/ 176409 w 998616"/>
              <a:gd name="connsiteY77" fmla="*/ 1558396 h 3212142"/>
              <a:gd name="connsiteX78" fmla="*/ 161149 w 998616"/>
              <a:gd name="connsiteY78" fmla="*/ 1627064 h 3212142"/>
              <a:gd name="connsiteX79" fmla="*/ 161550 w 998616"/>
              <a:gd name="connsiteY79" fmla="*/ 1690111 h 3212142"/>
              <a:gd name="connsiteX80" fmla="*/ 182834 w 998616"/>
              <a:gd name="connsiteY80" fmla="*/ 1771228 h 3212142"/>
              <a:gd name="connsiteX81" fmla="*/ 185645 w 998616"/>
              <a:gd name="connsiteY81" fmla="*/ 1784480 h 3212142"/>
              <a:gd name="connsiteX82" fmla="*/ 207731 w 998616"/>
              <a:gd name="connsiteY82" fmla="*/ 1854754 h 3212142"/>
              <a:gd name="connsiteX83" fmla="*/ 237447 w 998616"/>
              <a:gd name="connsiteY83" fmla="*/ 1896116 h 3212142"/>
              <a:gd name="connsiteX84" fmla="*/ 307722 w 998616"/>
              <a:gd name="connsiteY84" fmla="*/ 2003335 h 3212142"/>
              <a:gd name="connsiteX85" fmla="*/ 328604 w 998616"/>
              <a:gd name="connsiteY85" fmla="*/ 2042288 h 3212142"/>
              <a:gd name="connsiteX86" fmla="*/ 353100 w 998616"/>
              <a:gd name="connsiteY86" fmla="*/ 2207333 h 3212142"/>
              <a:gd name="connsiteX87" fmla="*/ 356714 w 998616"/>
              <a:gd name="connsiteY87" fmla="*/ 2388442 h 3212142"/>
              <a:gd name="connsiteX88" fmla="*/ 325391 w 998616"/>
              <a:gd name="connsiteY88" fmla="*/ 2527385 h 3212142"/>
              <a:gd name="connsiteX89" fmla="*/ 300092 w 998616"/>
              <a:gd name="connsiteY89" fmla="*/ 2682391 h 3212142"/>
              <a:gd name="connsiteX90" fmla="*/ 312139 w 998616"/>
              <a:gd name="connsiteY90" fmla="*/ 2773949 h 3212142"/>
              <a:gd name="connsiteX91" fmla="*/ 324990 w 998616"/>
              <a:gd name="connsiteY91" fmla="*/ 2938995 h 3212142"/>
              <a:gd name="connsiteX92" fmla="*/ 320974 w 998616"/>
              <a:gd name="connsiteY92" fmla="*/ 3099221 h 3212142"/>
              <a:gd name="connsiteX93" fmla="*/ 316958 w 998616"/>
              <a:gd name="connsiteY93" fmla="*/ 3163071 h 3212142"/>
              <a:gd name="connsiteX94" fmla="*/ 363942 w 998616"/>
              <a:gd name="connsiteY94" fmla="*/ 3199614 h 3212142"/>
              <a:gd name="connsiteX95" fmla="*/ 602475 w 998616"/>
              <a:gd name="connsiteY95" fmla="*/ 3206039 h 3212142"/>
              <a:gd name="connsiteX96" fmla="*/ 756277 w 998616"/>
              <a:gd name="connsiteY96" fmla="*/ 3200417 h 3212142"/>
              <a:gd name="connsiteX97" fmla="*/ 776757 w 998616"/>
              <a:gd name="connsiteY97" fmla="*/ 3197204 h 3212142"/>
              <a:gd name="connsiteX98" fmla="*/ 816512 w 998616"/>
              <a:gd name="connsiteY98" fmla="*/ 3167890 h 3212142"/>
              <a:gd name="connsiteX99" fmla="*/ 802859 w 998616"/>
              <a:gd name="connsiteY99" fmla="*/ 3113276 h 3212142"/>
              <a:gd name="connsiteX100" fmla="*/ 751056 w 998616"/>
              <a:gd name="connsiteY100" fmla="*/ 3089985 h 3212142"/>
              <a:gd name="connsiteX101" fmla="*/ 598058 w 998616"/>
              <a:gd name="connsiteY101" fmla="*/ 3040994 h 3212142"/>
              <a:gd name="connsiteX102" fmla="*/ 591633 w 998616"/>
              <a:gd name="connsiteY102" fmla="*/ 3037781 h 3212142"/>
              <a:gd name="connsiteX103" fmla="*/ 535814 w 998616"/>
              <a:gd name="connsiteY103" fmla="*/ 2961482 h 3212142"/>
              <a:gd name="connsiteX104" fmla="*/ 537019 w 998616"/>
              <a:gd name="connsiteY104" fmla="*/ 2810492 h 3212142"/>
              <a:gd name="connsiteX105" fmla="*/ 554286 w 998616"/>
              <a:gd name="connsiteY105" fmla="*/ 2730981 h 3212142"/>
              <a:gd name="connsiteX106" fmla="*/ 566334 w 998616"/>
              <a:gd name="connsiteY106" fmla="*/ 2668738 h 3212142"/>
              <a:gd name="connsiteX107" fmla="*/ 577176 w 998616"/>
              <a:gd name="connsiteY107" fmla="*/ 2537424 h 3212142"/>
              <a:gd name="connsiteX108" fmla="*/ 622553 w 998616"/>
              <a:gd name="connsiteY108" fmla="*/ 2434221 h 3212142"/>
              <a:gd name="connsiteX109" fmla="*/ 647451 w 998616"/>
              <a:gd name="connsiteY109" fmla="*/ 2357119 h 3212142"/>
              <a:gd name="connsiteX110" fmla="*/ 659498 w 998616"/>
              <a:gd name="connsiteY110" fmla="*/ 2286844 h 3212142"/>
              <a:gd name="connsiteX111" fmla="*/ 696442 w 998616"/>
              <a:gd name="connsiteY111" fmla="*/ 2185649 h 3212142"/>
              <a:gd name="connsiteX112" fmla="*/ 726560 w 998616"/>
              <a:gd name="connsiteY112" fmla="*/ 2106137 h 3212142"/>
              <a:gd name="connsiteX113" fmla="*/ 736599 w 998616"/>
              <a:gd name="connsiteY113" fmla="*/ 1965989 h 3212142"/>
              <a:gd name="connsiteX114" fmla="*/ 738206 w 998616"/>
              <a:gd name="connsiteY114" fmla="*/ 1761189 h 3212142"/>
              <a:gd name="connsiteX115" fmla="*/ 747040 w 998616"/>
              <a:gd name="connsiteY115" fmla="*/ 1690914 h 3212142"/>
              <a:gd name="connsiteX116" fmla="*/ 766717 w 998616"/>
              <a:gd name="connsiteY116" fmla="*/ 1633489 h 3212142"/>
              <a:gd name="connsiteX117" fmla="*/ 775150 w 998616"/>
              <a:gd name="connsiteY117" fmla="*/ 1619434 h 3212142"/>
              <a:gd name="connsiteX118" fmla="*/ 826953 w 998616"/>
              <a:gd name="connsiteY118" fmla="*/ 1593734 h 3212142"/>
              <a:gd name="connsiteX119" fmla="*/ 818118 w 998616"/>
              <a:gd name="connsiteY119" fmla="*/ 1612206 h 3212142"/>
              <a:gd name="connsiteX120" fmla="*/ 834181 w 998616"/>
              <a:gd name="connsiteY120" fmla="*/ 1647544 h 3212142"/>
              <a:gd name="connsiteX121" fmla="*/ 840204 w 998616"/>
              <a:gd name="connsiteY121" fmla="*/ 1663205 h 3212142"/>
              <a:gd name="connsiteX122" fmla="*/ 845023 w 998616"/>
              <a:gd name="connsiteY122" fmla="*/ 1693323 h 3212142"/>
              <a:gd name="connsiteX123" fmla="*/ 862291 w 998616"/>
              <a:gd name="connsiteY123" fmla="*/ 1728661 h 3212142"/>
              <a:gd name="connsiteX124" fmla="*/ 865905 w 998616"/>
              <a:gd name="connsiteY124" fmla="*/ 1733882 h 3212142"/>
              <a:gd name="connsiteX125" fmla="*/ 902850 w 998616"/>
              <a:gd name="connsiteY125" fmla="*/ 1719827 h 3212142"/>
              <a:gd name="connsiteX126" fmla="*/ 932967 w 998616"/>
              <a:gd name="connsiteY126" fmla="*/ 1663205 h 3212142"/>
              <a:gd name="connsiteX127" fmla="*/ 938589 w 998616"/>
              <a:gd name="connsiteY127" fmla="*/ 1588112 h 3212142"/>
              <a:gd name="connsiteX128" fmla="*/ 934573 w 998616"/>
              <a:gd name="connsiteY128" fmla="*/ 1559600 h 3212142"/>
              <a:gd name="connsiteX129" fmla="*/ 927747 w 998616"/>
              <a:gd name="connsiteY129" fmla="*/ 1541128 h 3212142"/>
              <a:gd name="connsiteX130" fmla="*/ 918913 w 998616"/>
              <a:gd name="connsiteY130" fmla="*/ 1528679 h 3212142"/>
              <a:gd name="connsiteX131" fmla="*/ 900038 w 998616"/>
              <a:gd name="connsiteY131" fmla="*/ 1472058 h 3212142"/>
              <a:gd name="connsiteX132" fmla="*/ 883574 w 998616"/>
              <a:gd name="connsiteY132" fmla="*/ 1419854 h 3212142"/>
              <a:gd name="connsiteX133" fmla="*/ 887991 w 998616"/>
              <a:gd name="connsiteY133" fmla="*/ 1405397 h 3212142"/>
              <a:gd name="connsiteX134" fmla="*/ 919314 w 998616"/>
              <a:gd name="connsiteY134" fmla="*/ 1372468 h 3212142"/>
              <a:gd name="connsiteX135" fmla="*/ 912487 w 998616"/>
              <a:gd name="connsiteY135" fmla="*/ 1362831 h 3212142"/>
              <a:gd name="connsiteX136" fmla="*/ 949833 w 998616"/>
              <a:gd name="connsiteY136" fmla="*/ 1358815 h 3212142"/>
              <a:gd name="connsiteX137" fmla="*/ 965093 w 998616"/>
              <a:gd name="connsiteY137" fmla="*/ 1357610 h 3212142"/>
              <a:gd name="connsiteX138" fmla="*/ 991195 w 998616"/>
              <a:gd name="connsiteY138" fmla="*/ 1324682 h 3212142"/>
              <a:gd name="connsiteX139" fmla="*/ 991998 w 998616"/>
              <a:gd name="connsiteY139" fmla="*/ 1315044 h 3212142"/>
              <a:gd name="connsiteX140" fmla="*/ 993605 w 998616"/>
              <a:gd name="connsiteY140" fmla="*/ 1292556 h 3212142"/>
              <a:gd name="connsiteX141" fmla="*/ 997219 w 998616"/>
              <a:gd name="connsiteY141" fmla="*/ 1276091 h 3212142"/>
              <a:gd name="connsiteX142" fmla="*/ 782780 w 998616"/>
              <a:gd name="connsiteY142" fmla="*/ 1600962 h 3212142"/>
              <a:gd name="connsiteX143" fmla="*/ 818118 w 998616"/>
              <a:gd name="connsiteY143" fmla="*/ 1570041 h 3212142"/>
              <a:gd name="connsiteX144" fmla="*/ 782780 w 998616"/>
              <a:gd name="connsiteY144" fmla="*/ 1600962 h 321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98616" h="3212142">
                <a:moveTo>
                  <a:pt x="997219" y="1276091"/>
                </a:moveTo>
                <a:cubicBezTo>
                  <a:pt x="986376" y="1254005"/>
                  <a:pt x="987982" y="1231919"/>
                  <a:pt x="994006" y="1209029"/>
                </a:cubicBezTo>
                <a:cubicBezTo>
                  <a:pt x="997620" y="1195376"/>
                  <a:pt x="995612" y="1184132"/>
                  <a:pt x="978746" y="1182927"/>
                </a:cubicBezTo>
                <a:cubicBezTo>
                  <a:pt x="973125" y="1182526"/>
                  <a:pt x="970715" y="1180919"/>
                  <a:pt x="969510" y="1175297"/>
                </a:cubicBezTo>
                <a:cubicBezTo>
                  <a:pt x="963085" y="1144778"/>
                  <a:pt x="945015" y="1122692"/>
                  <a:pt x="920920" y="1102613"/>
                </a:cubicBezTo>
                <a:cubicBezTo>
                  <a:pt x="899235" y="1084542"/>
                  <a:pt x="889196" y="1059243"/>
                  <a:pt x="894818" y="1030732"/>
                </a:cubicBezTo>
                <a:cubicBezTo>
                  <a:pt x="902046" y="992984"/>
                  <a:pt x="905259" y="954835"/>
                  <a:pt x="906865" y="916686"/>
                </a:cubicBezTo>
                <a:cubicBezTo>
                  <a:pt x="909275" y="866088"/>
                  <a:pt x="892408" y="819908"/>
                  <a:pt x="869921" y="775735"/>
                </a:cubicBezTo>
                <a:cubicBezTo>
                  <a:pt x="865905" y="767302"/>
                  <a:pt x="863496" y="758869"/>
                  <a:pt x="865503" y="750436"/>
                </a:cubicBezTo>
                <a:cubicBezTo>
                  <a:pt x="874338" y="707869"/>
                  <a:pt x="865102" y="668114"/>
                  <a:pt x="849039" y="628358"/>
                </a:cubicBezTo>
                <a:cubicBezTo>
                  <a:pt x="830165" y="582579"/>
                  <a:pt x="801654" y="559690"/>
                  <a:pt x="753867" y="561296"/>
                </a:cubicBezTo>
                <a:cubicBezTo>
                  <a:pt x="726962" y="562099"/>
                  <a:pt x="696442" y="560493"/>
                  <a:pt x="683190" y="594225"/>
                </a:cubicBezTo>
                <a:cubicBezTo>
                  <a:pt x="681986" y="597036"/>
                  <a:pt x="678372" y="599445"/>
                  <a:pt x="675560" y="601052"/>
                </a:cubicBezTo>
                <a:cubicBezTo>
                  <a:pt x="653073" y="614303"/>
                  <a:pt x="644238" y="635587"/>
                  <a:pt x="640223" y="660082"/>
                </a:cubicBezTo>
                <a:cubicBezTo>
                  <a:pt x="636207" y="683775"/>
                  <a:pt x="631790" y="707869"/>
                  <a:pt x="627372" y="733570"/>
                </a:cubicBezTo>
                <a:cubicBezTo>
                  <a:pt x="616931" y="723531"/>
                  <a:pt x="608498" y="715499"/>
                  <a:pt x="601672" y="705861"/>
                </a:cubicBezTo>
                <a:cubicBezTo>
                  <a:pt x="566334" y="653657"/>
                  <a:pt x="523366" y="607075"/>
                  <a:pt x="478791" y="562902"/>
                </a:cubicBezTo>
                <a:cubicBezTo>
                  <a:pt x="457508" y="542021"/>
                  <a:pt x="451083" y="521942"/>
                  <a:pt x="456303" y="494635"/>
                </a:cubicBezTo>
                <a:cubicBezTo>
                  <a:pt x="458311" y="485801"/>
                  <a:pt x="459917" y="476565"/>
                  <a:pt x="461925" y="465722"/>
                </a:cubicBezTo>
                <a:cubicBezTo>
                  <a:pt x="471162" y="471746"/>
                  <a:pt x="478791" y="477368"/>
                  <a:pt x="486421" y="482187"/>
                </a:cubicBezTo>
                <a:cubicBezTo>
                  <a:pt x="507303" y="495037"/>
                  <a:pt x="539830" y="487809"/>
                  <a:pt x="548263" y="467329"/>
                </a:cubicBezTo>
                <a:cubicBezTo>
                  <a:pt x="553081" y="455282"/>
                  <a:pt x="558302" y="446045"/>
                  <a:pt x="571152" y="441628"/>
                </a:cubicBezTo>
                <a:cubicBezTo>
                  <a:pt x="577176" y="439620"/>
                  <a:pt x="579987" y="433998"/>
                  <a:pt x="579586" y="427573"/>
                </a:cubicBezTo>
                <a:cubicBezTo>
                  <a:pt x="579184" y="422754"/>
                  <a:pt x="578381" y="418337"/>
                  <a:pt x="584003" y="415526"/>
                </a:cubicBezTo>
                <a:cubicBezTo>
                  <a:pt x="592837" y="411109"/>
                  <a:pt x="593640" y="403479"/>
                  <a:pt x="592436" y="394644"/>
                </a:cubicBezTo>
                <a:cubicBezTo>
                  <a:pt x="591231" y="382196"/>
                  <a:pt x="594443" y="374164"/>
                  <a:pt x="609301" y="371353"/>
                </a:cubicBezTo>
                <a:cubicBezTo>
                  <a:pt x="626971" y="368141"/>
                  <a:pt x="630183" y="359306"/>
                  <a:pt x="624160" y="342039"/>
                </a:cubicBezTo>
                <a:cubicBezTo>
                  <a:pt x="618939" y="327181"/>
                  <a:pt x="613719" y="312724"/>
                  <a:pt x="606491" y="298669"/>
                </a:cubicBezTo>
                <a:cubicBezTo>
                  <a:pt x="600467" y="287425"/>
                  <a:pt x="600066" y="274575"/>
                  <a:pt x="604884" y="262929"/>
                </a:cubicBezTo>
                <a:cubicBezTo>
                  <a:pt x="617333" y="233213"/>
                  <a:pt x="615325" y="203497"/>
                  <a:pt x="609301" y="172978"/>
                </a:cubicBezTo>
                <a:cubicBezTo>
                  <a:pt x="604884" y="150490"/>
                  <a:pt x="591633" y="131616"/>
                  <a:pt x="586814" y="109529"/>
                </a:cubicBezTo>
                <a:cubicBezTo>
                  <a:pt x="584806" y="101096"/>
                  <a:pt x="586412" y="91860"/>
                  <a:pt x="579987" y="85034"/>
                </a:cubicBezTo>
                <a:cubicBezTo>
                  <a:pt x="565531" y="69774"/>
                  <a:pt x="551074" y="54916"/>
                  <a:pt x="531397" y="46081"/>
                </a:cubicBezTo>
                <a:cubicBezTo>
                  <a:pt x="512523" y="37247"/>
                  <a:pt x="493649" y="28011"/>
                  <a:pt x="475579" y="17971"/>
                </a:cubicBezTo>
                <a:cubicBezTo>
                  <a:pt x="449477" y="3515"/>
                  <a:pt x="422571" y="-8532"/>
                  <a:pt x="392052" y="7932"/>
                </a:cubicBezTo>
                <a:cubicBezTo>
                  <a:pt x="387635" y="10342"/>
                  <a:pt x="381611" y="10342"/>
                  <a:pt x="376792" y="10342"/>
                </a:cubicBezTo>
                <a:cubicBezTo>
                  <a:pt x="343863" y="8334"/>
                  <a:pt x="316155" y="20782"/>
                  <a:pt x="290053" y="39255"/>
                </a:cubicBezTo>
                <a:cubicBezTo>
                  <a:pt x="275195" y="49695"/>
                  <a:pt x="263549" y="63349"/>
                  <a:pt x="247888" y="72987"/>
                </a:cubicBezTo>
                <a:cubicBezTo>
                  <a:pt x="241463" y="77002"/>
                  <a:pt x="234235" y="79412"/>
                  <a:pt x="232227" y="71782"/>
                </a:cubicBezTo>
                <a:cubicBezTo>
                  <a:pt x="229817" y="60136"/>
                  <a:pt x="220180" y="59735"/>
                  <a:pt x="212952" y="55317"/>
                </a:cubicBezTo>
                <a:cubicBezTo>
                  <a:pt x="202912" y="48491"/>
                  <a:pt x="193274" y="40861"/>
                  <a:pt x="182834" y="34034"/>
                </a:cubicBezTo>
                <a:cubicBezTo>
                  <a:pt x="143480" y="9137"/>
                  <a:pt x="98504" y="12349"/>
                  <a:pt x="69189" y="42066"/>
                </a:cubicBezTo>
                <a:cubicBezTo>
                  <a:pt x="53126" y="58530"/>
                  <a:pt x="40678" y="77805"/>
                  <a:pt x="32245" y="99089"/>
                </a:cubicBezTo>
                <a:cubicBezTo>
                  <a:pt x="-684" y="183418"/>
                  <a:pt x="-7511" y="270559"/>
                  <a:pt x="7749" y="359708"/>
                </a:cubicBezTo>
                <a:cubicBezTo>
                  <a:pt x="12166" y="384605"/>
                  <a:pt x="17788" y="408699"/>
                  <a:pt x="34654" y="429581"/>
                </a:cubicBezTo>
                <a:cubicBezTo>
                  <a:pt x="28229" y="403881"/>
                  <a:pt x="44693" y="382999"/>
                  <a:pt x="46701" y="358905"/>
                </a:cubicBezTo>
                <a:cubicBezTo>
                  <a:pt x="53528" y="387015"/>
                  <a:pt x="54331" y="415526"/>
                  <a:pt x="53126" y="444038"/>
                </a:cubicBezTo>
                <a:cubicBezTo>
                  <a:pt x="58748" y="442833"/>
                  <a:pt x="55134" y="434400"/>
                  <a:pt x="61560" y="434801"/>
                </a:cubicBezTo>
                <a:cubicBezTo>
                  <a:pt x="67985" y="439620"/>
                  <a:pt x="64370" y="448053"/>
                  <a:pt x="67583" y="453675"/>
                </a:cubicBezTo>
                <a:cubicBezTo>
                  <a:pt x="69189" y="456085"/>
                  <a:pt x="66780" y="462108"/>
                  <a:pt x="74008" y="460904"/>
                </a:cubicBezTo>
                <a:cubicBezTo>
                  <a:pt x="80835" y="460100"/>
                  <a:pt x="80835" y="456486"/>
                  <a:pt x="80032" y="451266"/>
                </a:cubicBezTo>
                <a:cubicBezTo>
                  <a:pt x="79228" y="443636"/>
                  <a:pt x="74410" y="435605"/>
                  <a:pt x="81236" y="428376"/>
                </a:cubicBezTo>
                <a:cubicBezTo>
                  <a:pt x="88866" y="433195"/>
                  <a:pt x="85654" y="442431"/>
                  <a:pt x="89268" y="448856"/>
                </a:cubicBezTo>
                <a:cubicBezTo>
                  <a:pt x="98905" y="438817"/>
                  <a:pt x="99709" y="438416"/>
                  <a:pt x="97701" y="424762"/>
                </a:cubicBezTo>
                <a:cubicBezTo>
                  <a:pt x="90071" y="371353"/>
                  <a:pt x="94890" y="319551"/>
                  <a:pt x="111354" y="268150"/>
                </a:cubicBezTo>
                <a:cubicBezTo>
                  <a:pt x="125008" y="226788"/>
                  <a:pt x="148700" y="192253"/>
                  <a:pt x="178015" y="156513"/>
                </a:cubicBezTo>
                <a:cubicBezTo>
                  <a:pt x="178015" y="162135"/>
                  <a:pt x="178818" y="164143"/>
                  <a:pt x="178015" y="165348"/>
                </a:cubicBezTo>
                <a:cubicBezTo>
                  <a:pt x="160747" y="191048"/>
                  <a:pt x="163558" y="220764"/>
                  <a:pt x="160346" y="249678"/>
                </a:cubicBezTo>
                <a:cubicBezTo>
                  <a:pt x="157535" y="273772"/>
                  <a:pt x="180424" y="287425"/>
                  <a:pt x="181227" y="309512"/>
                </a:cubicBezTo>
                <a:cubicBezTo>
                  <a:pt x="202912" y="309913"/>
                  <a:pt x="202912" y="331598"/>
                  <a:pt x="213353" y="342842"/>
                </a:cubicBezTo>
                <a:cubicBezTo>
                  <a:pt x="231825" y="362920"/>
                  <a:pt x="243872" y="389022"/>
                  <a:pt x="268368" y="403479"/>
                </a:cubicBezTo>
                <a:cubicBezTo>
                  <a:pt x="279612" y="410306"/>
                  <a:pt x="279211" y="417132"/>
                  <a:pt x="272786" y="427172"/>
                </a:cubicBezTo>
                <a:cubicBezTo>
                  <a:pt x="266762" y="436809"/>
                  <a:pt x="266762" y="448053"/>
                  <a:pt x="265959" y="459297"/>
                </a:cubicBezTo>
                <a:cubicBezTo>
                  <a:pt x="262345" y="509895"/>
                  <a:pt x="247888" y="553666"/>
                  <a:pt x="202912" y="586194"/>
                </a:cubicBezTo>
                <a:cubicBezTo>
                  <a:pt x="157535" y="619122"/>
                  <a:pt x="131433" y="665303"/>
                  <a:pt x="134244" y="723932"/>
                </a:cubicBezTo>
                <a:cubicBezTo>
                  <a:pt x="135047" y="739593"/>
                  <a:pt x="135047" y="755255"/>
                  <a:pt x="134244" y="771317"/>
                </a:cubicBezTo>
                <a:cubicBezTo>
                  <a:pt x="133039" y="802238"/>
                  <a:pt x="138260" y="831553"/>
                  <a:pt x="150708" y="859663"/>
                </a:cubicBezTo>
                <a:cubicBezTo>
                  <a:pt x="154724" y="868899"/>
                  <a:pt x="157133" y="878537"/>
                  <a:pt x="156330" y="888576"/>
                </a:cubicBezTo>
                <a:cubicBezTo>
                  <a:pt x="153519" y="917489"/>
                  <a:pt x="166369" y="939174"/>
                  <a:pt x="187652" y="957245"/>
                </a:cubicBezTo>
                <a:cubicBezTo>
                  <a:pt x="191267" y="960056"/>
                  <a:pt x="195282" y="963268"/>
                  <a:pt x="196889" y="967284"/>
                </a:cubicBezTo>
                <a:cubicBezTo>
                  <a:pt x="216967" y="1015472"/>
                  <a:pt x="245880" y="1060047"/>
                  <a:pt x="253109" y="1113054"/>
                </a:cubicBezTo>
                <a:cubicBezTo>
                  <a:pt x="256321" y="1136345"/>
                  <a:pt x="258731" y="1160439"/>
                  <a:pt x="277203" y="1178510"/>
                </a:cubicBezTo>
                <a:cubicBezTo>
                  <a:pt x="280817" y="1182124"/>
                  <a:pt x="279211" y="1185337"/>
                  <a:pt x="276801" y="1189352"/>
                </a:cubicBezTo>
                <a:cubicBezTo>
                  <a:pt x="263549" y="1214250"/>
                  <a:pt x="260739" y="1239549"/>
                  <a:pt x="274793" y="1264848"/>
                </a:cubicBezTo>
                <a:cubicBezTo>
                  <a:pt x="275998" y="1267257"/>
                  <a:pt x="276400" y="1268863"/>
                  <a:pt x="274793" y="1271273"/>
                </a:cubicBezTo>
                <a:cubicBezTo>
                  <a:pt x="258731" y="1297776"/>
                  <a:pt x="259132" y="1329500"/>
                  <a:pt x="247486" y="1357209"/>
                </a:cubicBezTo>
                <a:cubicBezTo>
                  <a:pt x="229014" y="1399775"/>
                  <a:pt x="212149" y="1442743"/>
                  <a:pt x="200904" y="1488121"/>
                </a:cubicBezTo>
                <a:cubicBezTo>
                  <a:pt x="194881" y="1512215"/>
                  <a:pt x="187652" y="1536711"/>
                  <a:pt x="176409" y="1558396"/>
                </a:cubicBezTo>
                <a:cubicBezTo>
                  <a:pt x="164763" y="1580482"/>
                  <a:pt x="160747" y="1602970"/>
                  <a:pt x="161149" y="1627064"/>
                </a:cubicBezTo>
                <a:cubicBezTo>
                  <a:pt x="161550" y="1647946"/>
                  <a:pt x="160747" y="1669229"/>
                  <a:pt x="161550" y="1690111"/>
                </a:cubicBezTo>
                <a:cubicBezTo>
                  <a:pt x="162354" y="1718622"/>
                  <a:pt x="165968" y="1746732"/>
                  <a:pt x="182834" y="1771228"/>
                </a:cubicBezTo>
                <a:cubicBezTo>
                  <a:pt x="185645" y="1775645"/>
                  <a:pt x="185645" y="1780062"/>
                  <a:pt x="185645" y="1784480"/>
                </a:cubicBezTo>
                <a:cubicBezTo>
                  <a:pt x="185243" y="1810180"/>
                  <a:pt x="194078" y="1833471"/>
                  <a:pt x="207731" y="1854754"/>
                </a:cubicBezTo>
                <a:cubicBezTo>
                  <a:pt x="216967" y="1869211"/>
                  <a:pt x="227408" y="1882463"/>
                  <a:pt x="237447" y="1896116"/>
                </a:cubicBezTo>
                <a:cubicBezTo>
                  <a:pt x="262746" y="1930651"/>
                  <a:pt x="278006" y="1971611"/>
                  <a:pt x="307722" y="2003335"/>
                </a:cubicBezTo>
                <a:cubicBezTo>
                  <a:pt x="317761" y="2013776"/>
                  <a:pt x="326998" y="2027831"/>
                  <a:pt x="328604" y="2042288"/>
                </a:cubicBezTo>
                <a:cubicBezTo>
                  <a:pt x="334628" y="2097705"/>
                  <a:pt x="343863" y="2152318"/>
                  <a:pt x="353100" y="2207333"/>
                </a:cubicBezTo>
                <a:cubicBezTo>
                  <a:pt x="363139" y="2267569"/>
                  <a:pt x="352296" y="2328206"/>
                  <a:pt x="356714" y="2388442"/>
                </a:cubicBezTo>
                <a:cubicBezTo>
                  <a:pt x="360328" y="2438638"/>
                  <a:pt x="351092" y="2483614"/>
                  <a:pt x="325391" y="2527385"/>
                </a:cubicBezTo>
                <a:cubicBezTo>
                  <a:pt x="297683" y="2574770"/>
                  <a:pt x="292061" y="2628179"/>
                  <a:pt x="300092" y="2682391"/>
                </a:cubicBezTo>
                <a:cubicBezTo>
                  <a:pt x="304510" y="2712910"/>
                  <a:pt x="311336" y="2743028"/>
                  <a:pt x="312139" y="2773949"/>
                </a:cubicBezTo>
                <a:cubicBezTo>
                  <a:pt x="313746" y="2829366"/>
                  <a:pt x="318565" y="2883979"/>
                  <a:pt x="324990" y="2938995"/>
                </a:cubicBezTo>
                <a:cubicBezTo>
                  <a:pt x="331415" y="2992002"/>
                  <a:pt x="329005" y="3045812"/>
                  <a:pt x="320974" y="3099221"/>
                </a:cubicBezTo>
                <a:cubicBezTo>
                  <a:pt x="317761" y="3120504"/>
                  <a:pt x="312139" y="3141386"/>
                  <a:pt x="316958" y="3163071"/>
                </a:cubicBezTo>
                <a:cubicBezTo>
                  <a:pt x="324186" y="3196803"/>
                  <a:pt x="329005" y="3202425"/>
                  <a:pt x="363942" y="3199614"/>
                </a:cubicBezTo>
                <a:cubicBezTo>
                  <a:pt x="443855" y="3193189"/>
                  <a:pt x="522964" y="3198811"/>
                  <a:pt x="602475" y="3206039"/>
                </a:cubicBezTo>
                <a:cubicBezTo>
                  <a:pt x="653474" y="3210858"/>
                  <a:pt x="705678" y="3219291"/>
                  <a:pt x="756277" y="3200417"/>
                </a:cubicBezTo>
                <a:cubicBezTo>
                  <a:pt x="762702" y="3198007"/>
                  <a:pt x="769528" y="3196000"/>
                  <a:pt x="776757" y="3197204"/>
                </a:cubicBezTo>
                <a:cubicBezTo>
                  <a:pt x="801252" y="3202023"/>
                  <a:pt x="809685" y="3187165"/>
                  <a:pt x="816512" y="3167890"/>
                </a:cubicBezTo>
                <a:cubicBezTo>
                  <a:pt x="824543" y="3145000"/>
                  <a:pt x="820929" y="3129741"/>
                  <a:pt x="802859" y="3113276"/>
                </a:cubicBezTo>
                <a:cubicBezTo>
                  <a:pt x="788000" y="3099623"/>
                  <a:pt x="768725" y="3092395"/>
                  <a:pt x="751056" y="3089985"/>
                </a:cubicBezTo>
                <a:cubicBezTo>
                  <a:pt x="696844" y="3082355"/>
                  <a:pt x="652270" y="3047419"/>
                  <a:pt x="598058" y="3040994"/>
                </a:cubicBezTo>
                <a:cubicBezTo>
                  <a:pt x="596050" y="3040592"/>
                  <a:pt x="594042" y="3038986"/>
                  <a:pt x="591633" y="3037781"/>
                </a:cubicBezTo>
                <a:cubicBezTo>
                  <a:pt x="559105" y="3022521"/>
                  <a:pt x="546255" y="2992805"/>
                  <a:pt x="535814" y="2961482"/>
                </a:cubicBezTo>
                <a:cubicBezTo>
                  <a:pt x="518948" y="2910885"/>
                  <a:pt x="524169" y="2860688"/>
                  <a:pt x="537019" y="2810492"/>
                </a:cubicBezTo>
                <a:cubicBezTo>
                  <a:pt x="543846" y="2784390"/>
                  <a:pt x="549066" y="2757485"/>
                  <a:pt x="554286" y="2730981"/>
                </a:cubicBezTo>
                <a:cubicBezTo>
                  <a:pt x="558704" y="2710501"/>
                  <a:pt x="563924" y="2690021"/>
                  <a:pt x="566334" y="2668738"/>
                </a:cubicBezTo>
                <a:cubicBezTo>
                  <a:pt x="571956" y="2625368"/>
                  <a:pt x="559105" y="2581195"/>
                  <a:pt x="577176" y="2537424"/>
                </a:cubicBezTo>
                <a:cubicBezTo>
                  <a:pt x="591633" y="2502487"/>
                  <a:pt x="604884" y="2467149"/>
                  <a:pt x="622553" y="2434221"/>
                </a:cubicBezTo>
                <a:cubicBezTo>
                  <a:pt x="635805" y="2409725"/>
                  <a:pt x="644238" y="2384827"/>
                  <a:pt x="647451" y="2357119"/>
                </a:cubicBezTo>
                <a:cubicBezTo>
                  <a:pt x="649860" y="2333426"/>
                  <a:pt x="652671" y="2309332"/>
                  <a:pt x="659498" y="2286844"/>
                </a:cubicBezTo>
                <a:cubicBezTo>
                  <a:pt x="669939" y="2252711"/>
                  <a:pt x="683994" y="2219380"/>
                  <a:pt x="696442" y="2185649"/>
                </a:cubicBezTo>
                <a:cubicBezTo>
                  <a:pt x="706080" y="2159145"/>
                  <a:pt x="722143" y="2135051"/>
                  <a:pt x="726560" y="2106137"/>
                </a:cubicBezTo>
                <a:cubicBezTo>
                  <a:pt x="733387" y="2059555"/>
                  <a:pt x="732985" y="2012572"/>
                  <a:pt x="736599" y="1965989"/>
                </a:cubicBezTo>
                <a:cubicBezTo>
                  <a:pt x="741820" y="1898124"/>
                  <a:pt x="737402" y="1829456"/>
                  <a:pt x="738206" y="1761189"/>
                </a:cubicBezTo>
                <a:cubicBezTo>
                  <a:pt x="738607" y="1737496"/>
                  <a:pt x="739812" y="1713000"/>
                  <a:pt x="747040" y="1690914"/>
                </a:cubicBezTo>
                <a:cubicBezTo>
                  <a:pt x="753064" y="1671638"/>
                  <a:pt x="760694" y="1652765"/>
                  <a:pt x="766717" y="1633489"/>
                </a:cubicBezTo>
                <a:cubicBezTo>
                  <a:pt x="768324" y="1628269"/>
                  <a:pt x="767922" y="1620237"/>
                  <a:pt x="775150" y="1619434"/>
                </a:cubicBezTo>
                <a:cubicBezTo>
                  <a:pt x="794024" y="1617426"/>
                  <a:pt x="808882" y="1607387"/>
                  <a:pt x="826953" y="1593734"/>
                </a:cubicBezTo>
                <a:cubicBezTo>
                  <a:pt x="822536" y="1602970"/>
                  <a:pt x="820528" y="1607387"/>
                  <a:pt x="818118" y="1612206"/>
                </a:cubicBezTo>
                <a:cubicBezTo>
                  <a:pt x="807276" y="1635497"/>
                  <a:pt x="809685" y="1641521"/>
                  <a:pt x="834181" y="1647544"/>
                </a:cubicBezTo>
                <a:cubicBezTo>
                  <a:pt x="845425" y="1650355"/>
                  <a:pt x="843016" y="1656780"/>
                  <a:pt x="840204" y="1663205"/>
                </a:cubicBezTo>
                <a:cubicBezTo>
                  <a:pt x="834984" y="1674851"/>
                  <a:pt x="837795" y="1684087"/>
                  <a:pt x="845023" y="1693323"/>
                </a:cubicBezTo>
                <a:cubicBezTo>
                  <a:pt x="853456" y="1703764"/>
                  <a:pt x="861488" y="1714606"/>
                  <a:pt x="862291" y="1728661"/>
                </a:cubicBezTo>
                <a:cubicBezTo>
                  <a:pt x="862291" y="1730669"/>
                  <a:pt x="864299" y="1733079"/>
                  <a:pt x="865905" y="1733882"/>
                </a:cubicBezTo>
                <a:cubicBezTo>
                  <a:pt x="873936" y="1737496"/>
                  <a:pt x="898031" y="1728661"/>
                  <a:pt x="902850" y="1719827"/>
                </a:cubicBezTo>
                <a:cubicBezTo>
                  <a:pt x="913290" y="1700953"/>
                  <a:pt x="924534" y="1682882"/>
                  <a:pt x="932967" y="1663205"/>
                </a:cubicBezTo>
                <a:cubicBezTo>
                  <a:pt x="943007" y="1639111"/>
                  <a:pt x="959070" y="1614615"/>
                  <a:pt x="938589" y="1588112"/>
                </a:cubicBezTo>
                <a:cubicBezTo>
                  <a:pt x="932164" y="1579679"/>
                  <a:pt x="928952" y="1570844"/>
                  <a:pt x="934573" y="1559600"/>
                </a:cubicBezTo>
                <a:cubicBezTo>
                  <a:pt x="937385" y="1553978"/>
                  <a:pt x="933770" y="1545947"/>
                  <a:pt x="927747" y="1541128"/>
                </a:cubicBezTo>
                <a:cubicBezTo>
                  <a:pt x="923731" y="1537915"/>
                  <a:pt x="918913" y="1535104"/>
                  <a:pt x="918913" y="1528679"/>
                </a:cubicBezTo>
                <a:cubicBezTo>
                  <a:pt x="919715" y="1507396"/>
                  <a:pt x="906062" y="1490932"/>
                  <a:pt x="900038" y="1472058"/>
                </a:cubicBezTo>
                <a:cubicBezTo>
                  <a:pt x="894818" y="1454790"/>
                  <a:pt x="885983" y="1438326"/>
                  <a:pt x="883574" y="1419854"/>
                </a:cubicBezTo>
                <a:cubicBezTo>
                  <a:pt x="882771" y="1415035"/>
                  <a:pt x="879157" y="1408208"/>
                  <a:pt x="887991" y="1405397"/>
                </a:cubicBezTo>
                <a:cubicBezTo>
                  <a:pt x="904456" y="1400177"/>
                  <a:pt x="909275" y="1383712"/>
                  <a:pt x="919314" y="1372468"/>
                </a:cubicBezTo>
                <a:cubicBezTo>
                  <a:pt x="927345" y="1363634"/>
                  <a:pt x="916503" y="1365642"/>
                  <a:pt x="912487" y="1362831"/>
                </a:cubicBezTo>
                <a:cubicBezTo>
                  <a:pt x="924534" y="1354398"/>
                  <a:pt x="935778" y="1347571"/>
                  <a:pt x="949833" y="1358815"/>
                </a:cubicBezTo>
                <a:cubicBezTo>
                  <a:pt x="954250" y="1362429"/>
                  <a:pt x="961880" y="1364437"/>
                  <a:pt x="965093" y="1357610"/>
                </a:cubicBezTo>
                <a:cubicBezTo>
                  <a:pt x="971518" y="1344760"/>
                  <a:pt x="977140" y="1331910"/>
                  <a:pt x="991195" y="1324682"/>
                </a:cubicBezTo>
                <a:cubicBezTo>
                  <a:pt x="992801" y="1323878"/>
                  <a:pt x="993605" y="1317052"/>
                  <a:pt x="991998" y="1315044"/>
                </a:cubicBezTo>
                <a:cubicBezTo>
                  <a:pt x="985573" y="1306611"/>
                  <a:pt x="989589" y="1299784"/>
                  <a:pt x="993605" y="1292556"/>
                </a:cubicBezTo>
                <a:cubicBezTo>
                  <a:pt x="999227" y="1287737"/>
                  <a:pt x="999628" y="1281713"/>
                  <a:pt x="997219" y="1276091"/>
                </a:cubicBezTo>
                <a:close/>
                <a:moveTo>
                  <a:pt x="782780" y="1600962"/>
                </a:moveTo>
                <a:cubicBezTo>
                  <a:pt x="785591" y="1579277"/>
                  <a:pt x="805669" y="1578876"/>
                  <a:pt x="818118" y="1570041"/>
                </a:cubicBezTo>
                <a:cubicBezTo>
                  <a:pt x="812898" y="1587309"/>
                  <a:pt x="800449" y="1596143"/>
                  <a:pt x="782780" y="1600962"/>
                </a:cubicBezTo>
                <a:close/>
              </a:path>
            </a:pathLst>
          </a:custGeom>
          <a:solidFill>
            <a:schemeClr val="accent1"/>
          </a:solidFill>
          <a:ln w="4014" cap="flat">
            <a:noFill/>
            <a:prstDash val="solid"/>
            <a:miter/>
          </a:ln>
        </p:spPr>
        <p:txBody>
          <a:bodyPr rtlCol="0" anchor="ctr"/>
          <a:lstStyle/>
          <a:p>
            <a:endParaRPr lang="en-US" sz="1050"/>
          </a:p>
        </p:txBody>
      </p:sp>
      <p:sp>
        <p:nvSpPr>
          <p:cNvPr id="12" name="Freeform: Shape 11">
            <a:extLst>
              <a:ext uri="{FF2B5EF4-FFF2-40B4-BE49-F238E27FC236}">
                <a16:creationId xmlns:a16="http://schemas.microsoft.com/office/drawing/2014/main" id="{C38D7463-AF5A-4F39-885B-86E276CB39FE}"/>
              </a:ext>
            </a:extLst>
          </p:cNvPr>
          <p:cNvSpPr/>
          <p:nvPr/>
        </p:nvSpPr>
        <p:spPr>
          <a:xfrm>
            <a:off x="3645869" y="2848637"/>
            <a:ext cx="682858" cy="2116264"/>
          </a:xfrm>
          <a:custGeom>
            <a:avLst/>
            <a:gdLst>
              <a:gd name="connsiteX0" fmla="*/ 1049722 w 1052432"/>
              <a:gd name="connsiteY0" fmla="*/ 320855 h 3261621"/>
              <a:gd name="connsiteX1" fmla="*/ 1003140 w 1052432"/>
              <a:gd name="connsiteY1" fmla="*/ 227289 h 3261621"/>
              <a:gd name="connsiteX2" fmla="*/ 908369 w 1052432"/>
              <a:gd name="connsiteY2" fmla="*/ 153801 h 3261621"/>
              <a:gd name="connsiteX3" fmla="*/ 849338 w 1052432"/>
              <a:gd name="connsiteY3" fmla="*/ 115251 h 3261621"/>
              <a:gd name="connsiteX4" fmla="*/ 822834 w 1052432"/>
              <a:gd name="connsiteY4" fmla="*/ 43771 h 3261621"/>
              <a:gd name="connsiteX5" fmla="*/ 823236 w 1052432"/>
              <a:gd name="connsiteY5" fmla="*/ 28110 h 3261621"/>
              <a:gd name="connsiteX6" fmla="*/ 809984 w 1052432"/>
              <a:gd name="connsiteY6" fmla="*/ 30118 h 3261621"/>
              <a:gd name="connsiteX7" fmla="*/ 821630 w 1052432"/>
              <a:gd name="connsiteY7" fmla="*/ 0 h 3261621"/>
              <a:gd name="connsiteX8" fmla="*/ 794323 w 1052432"/>
              <a:gd name="connsiteY8" fmla="*/ 48188 h 3261621"/>
              <a:gd name="connsiteX9" fmla="*/ 787496 w 1052432"/>
              <a:gd name="connsiteY9" fmla="*/ 31322 h 3261621"/>
              <a:gd name="connsiteX10" fmla="*/ 750150 w 1052432"/>
              <a:gd name="connsiteY10" fmla="*/ 24897 h 3261621"/>
              <a:gd name="connsiteX11" fmla="*/ 700757 w 1052432"/>
              <a:gd name="connsiteY11" fmla="*/ 30118 h 3261621"/>
              <a:gd name="connsiteX12" fmla="*/ 634498 w 1052432"/>
              <a:gd name="connsiteY12" fmla="*/ 58228 h 3261621"/>
              <a:gd name="connsiteX13" fmla="*/ 631285 w 1052432"/>
              <a:gd name="connsiteY13" fmla="*/ 61842 h 3261621"/>
              <a:gd name="connsiteX14" fmla="*/ 626868 w 1052432"/>
              <a:gd name="connsiteY14" fmla="*/ 90353 h 3261621"/>
              <a:gd name="connsiteX15" fmla="*/ 656584 w 1052432"/>
              <a:gd name="connsiteY15" fmla="*/ 182715 h 3261621"/>
              <a:gd name="connsiteX16" fmla="*/ 665419 w 1052432"/>
              <a:gd name="connsiteY16" fmla="*/ 196770 h 3261621"/>
              <a:gd name="connsiteX17" fmla="*/ 657387 w 1052432"/>
              <a:gd name="connsiteY17" fmla="*/ 204399 h 3261621"/>
              <a:gd name="connsiteX18" fmla="*/ 653773 w 1052432"/>
              <a:gd name="connsiteY18" fmla="*/ 208415 h 3261621"/>
              <a:gd name="connsiteX19" fmla="*/ 638915 w 1052432"/>
              <a:gd name="connsiteY19" fmla="*/ 239336 h 3261621"/>
              <a:gd name="connsiteX20" fmla="*/ 596750 w 1052432"/>
              <a:gd name="connsiteY20" fmla="*/ 283107 h 3261621"/>
              <a:gd name="connsiteX21" fmla="*/ 593136 w 1052432"/>
              <a:gd name="connsiteY21" fmla="*/ 373059 h 3261621"/>
              <a:gd name="connsiteX22" fmla="*/ 616427 w 1052432"/>
              <a:gd name="connsiteY22" fmla="*/ 411610 h 3261621"/>
              <a:gd name="connsiteX23" fmla="*/ 599160 w 1052432"/>
              <a:gd name="connsiteY23" fmla="*/ 409200 h 3261621"/>
              <a:gd name="connsiteX24" fmla="*/ 602372 w 1052432"/>
              <a:gd name="connsiteY24" fmla="*/ 436105 h 3261621"/>
              <a:gd name="connsiteX25" fmla="*/ 598758 w 1052432"/>
              <a:gd name="connsiteY25" fmla="*/ 441326 h 3261621"/>
              <a:gd name="connsiteX26" fmla="*/ 587113 w 1052432"/>
              <a:gd name="connsiteY26" fmla="*/ 474656 h 3261621"/>
              <a:gd name="connsiteX27" fmla="*/ 525271 w 1052432"/>
              <a:gd name="connsiteY27" fmla="*/ 559789 h 3261621"/>
              <a:gd name="connsiteX28" fmla="*/ 509208 w 1052432"/>
              <a:gd name="connsiteY28" fmla="*/ 569025 h 3261621"/>
              <a:gd name="connsiteX29" fmla="*/ 422469 w 1052432"/>
              <a:gd name="connsiteY29" fmla="*/ 607174 h 3261621"/>
              <a:gd name="connsiteX30" fmla="*/ 369462 w 1052432"/>
              <a:gd name="connsiteY30" fmla="*/ 640505 h 3261621"/>
              <a:gd name="connsiteX31" fmla="*/ 348580 w 1052432"/>
              <a:gd name="connsiteY31" fmla="*/ 652954 h 3261621"/>
              <a:gd name="connsiteX32" fmla="*/ 255817 w 1052432"/>
              <a:gd name="connsiteY32" fmla="*/ 723630 h 3261621"/>
              <a:gd name="connsiteX33" fmla="*/ 71898 w 1052432"/>
              <a:gd name="connsiteY33" fmla="*/ 855747 h 3261621"/>
              <a:gd name="connsiteX34" fmla="*/ 820 w 1052432"/>
              <a:gd name="connsiteY34" fmla="*/ 966580 h 3261621"/>
              <a:gd name="connsiteX35" fmla="*/ 10458 w 1052432"/>
              <a:gd name="connsiteY35" fmla="*/ 997099 h 3261621"/>
              <a:gd name="connsiteX36" fmla="*/ 37764 w 1052432"/>
              <a:gd name="connsiteY36" fmla="*/ 1021194 h 3261621"/>
              <a:gd name="connsiteX37" fmla="*/ 181928 w 1052432"/>
              <a:gd name="connsiteY37" fmla="*/ 1121185 h 3261621"/>
              <a:gd name="connsiteX38" fmla="*/ 295171 w 1052432"/>
              <a:gd name="connsiteY38" fmla="*/ 1185034 h 3261621"/>
              <a:gd name="connsiteX39" fmla="*/ 366651 w 1052432"/>
              <a:gd name="connsiteY39" fmla="*/ 1227199 h 3261621"/>
              <a:gd name="connsiteX40" fmla="*/ 390745 w 1052432"/>
              <a:gd name="connsiteY40" fmla="*/ 1258522 h 3261621"/>
              <a:gd name="connsiteX41" fmla="*/ 393556 w 1052432"/>
              <a:gd name="connsiteY41" fmla="*/ 1275789 h 3261621"/>
              <a:gd name="connsiteX42" fmla="*/ 382312 w 1052432"/>
              <a:gd name="connsiteY42" fmla="*/ 1369757 h 3261621"/>
              <a:gd name="connsiteX43" fmla="*/ 316053 w 1052432"/>
              <a:gd name="connsiteY43" fmla="*/ 1469748 h 3261621"/>
              <a:gd name="connsiteX44" fmla="*/ 271880 w 1052432"/>
              <a:gd name="connsiteY44" fmla="*/ 1553274 h 3261621"/>
              <a:gd name="connsiteX45" fmla="*/ 259030 w 1052432"/>
              <a:gd name="connsiteY45" fmla="*/ 1658887 h 3261621"/>
              <a:gd name="connsiteX46" fmla="*/ 277100 w 1052432"/>
              <a:gd name="connsiteY46" fmla="*/ 1810279 h 3261621"/>
              <a:gd name="connsiteX47" fmla="*/ 315250 w 1052432"/>
              <a:gd name="connsiteY47" fmla="*/ 1885775 h 3261621"/>
              <a:gd name="connsiteX48" fmla="*/ 374682 w 1052432"/>
              <a:gd name="connsiteY48" fmla="*/ 1996207 h 3261621"/>
              <a:gd name="connsiteX49" fmla="*/ 397170 w 1052432"/>
              <a:gd name="connsiteY49" fmla="*/ 2160850 h 3261621"/>
              <a:gd name="connsiteX50" fmla="*/ 409217 w 1052432"/>
              <a:gd name="connsiteY50" fmla="*/ 2310235 h 3261621"/>
              <a:gd name="connsiteX51" fmla="*/ 408012 w 1052432"/>
              <a:gd name="connsiteY51" fmla="*/ 2398179 h 3261621"/>
              <a:gd name="connsiteX52" fmla="*/ 373879 w 1052432"/>
              <a:gd name="connsiteY52" fmla="*/ 2541138 h 3261621"/>
              <a:gd name="connsiteX53" fmla="*/ 359824 w 1052432"/>
              <a:gd name="connsiteY53" fmla="*/ 2570051 h 3261621"/>
              <a:gd name="connsiteX54" fmla="*/ 354202 w 1052432"/>
              <a:gd name="connsiteY54" fmla="*/ 2605791 h 3261621"/>
              <a:gd name="connsiteX55" fmla="*/ 346572 w 1052432"/>
              <a:gd name="connsiteY55" fmla="*/ 2778064 h 3261621"/>
              <a:gd name="connsiteX56" fmla="*/ 359422 w 1052432"/>
              <a:gd name="connsiteY56" fmla="*/ 2849945 h 3261621"/>
              <a:gd name="connsiteX57" fmla="*/ 367052 w 1052432"/>
              <a:gd name="connsiteY57" fmla="*/ 3008967 h 3261621"/>
              <a:gd name="connsiteX58" fmla="*/ 366651 w 1052432"/>
              <a:gd name="connsiteY58" fmla="*/ 3159556 h 3261621"/>
              <a:gd name="connsiteX59" fmla="*/ 365044 w 1052432"/>
              <a:gd name="connsiteY59" fmla="*/ 3176823 h 3261621"/>
              <a:gd name="connsiteX60" fmla="*/ 364241 w 1052432"/>
              <a:gd name="connsiteY60" fmla="*/ 3222603 h 3261621"/>
              <a:gd name="connsiteX61" fmla="*/ 370265 w 1052432"/>
              <a:gd name="connsiteY61" fmla="*/ 3227823 h 3261621"/>
              <a:gd name="connsiteX62" fmla="*/ 434114 w 1052432"/>
              <a:gd name="connsiteY62" fmla="*/ 3246697 h 3261621"/>
              <a:gd name="connsiteX63" fmla="*/ 485917 w 1052432"/>
              <a:gd name="connsiteY63" fmla="*/ 3251917 h 3261621"/>
              <a:gd name="connsiteX64" fmla="*/ 673049 w 1052432"/>
              <a:gd name="connsiteY64" fmla="*/ 3253122 h 3261621"/>
              <a:gd name="connsiteX65" fmla="*/ 812394 w 1052432"/>
              <a:gd name="connsiteY65" fmla="*/ 3239469 h 3261621"/>
              <a:gd name="connsiteX66" fmla="*/ 844118 w 1052432"/>
              <a:gd name="connsiteY66" fmla="*/ 3221799 h 3261621"/>
              <a:gd name="connsiteX67" fmla="*/ 839700 w 1052432"/>
              <a:gd name="connsiteY67" fmla="*/ 3206138 h 3261621"/>
              <a:gd name="connsiteX68" fmla="*/ 789103 w 1052432"/>
              <a:gd name="connsiteY68" fmla="*/ 3187666 h 3261621"/>
              <a:gd name="connsiteX69" fmla="*/ 607994 w 1052432"/>
              <a:gd name="connsiteY69" fmla="*/ 3108958 h 3261621"/>
              <a:gd name="connsiteX70" fmla="*/ 563822 w 1052432"/>
              <a:gd name="connsiteY70" fmla="*/ 3065990 h 3261621"/>
              <a:gd name="connsiteX71" fmla="*/ 542137 w 1052432"/>
              <a:gd name="connsiteY71" fmla="*/ 2944716 h 3261621"/>
              <a:gd name="connsiteX72" fmla="*/ 541334 w 1052432"/>
              <a:gd name="connsiteY72" fmla="*/ 2698152 h 3261621"/>
              <a:gd name="connsiteX73" fmla="*/ 542940 w 1052432"/>
              <a:gd name="connsiteY73" fmla="*/ 2670443 h 3261621"/>
              <a:gd name="connsiteX74" fmla="*/ 562617 w 1052432"/>
              <a:gd name="connsiteY74" fmla="*/ 2533106 h 3261621"/>
              <a:gd name="connsiteX75" fmla="*/ 588719 w 1052432"/>
              <a:gd name="connsiteY75" fmla="*/ 2468052 h 3261621"/>
              <a:gd name="connsiteX76" fmla="*/ 638112 w 1052432"/>
              <a:gd name="connsiteY76" fmla="*/ 2358825 h 3261621"/>
              <a:gd name="connsiteX77" fmla="*/ 665419 w 1052432"/>
              <a:gd name="connsiteY77" fmla="*/ 2269274 h 3261621"/>
              <a:gd name="connsiteX78" fmla="*/ 703568 w 1052432"/>
              <a:gd name="connsiteY78" fmla="*/ 2098607 h 3261621"/>
              <a:gd name="connsiteX79" fmla="*/ 723245 w 1052432"/>
              <a:gd name="connsiteY79" fmla="*/ 2023915 h 3261621"/>
              <a:gd name="connsiteX80" fmla="*/ 748142 w 1052432"/>
              <a:gd name="connsiteY80" fmla="*/ 1863287 h 3261621"/>
              <a:gd name="connsiteX81" fmla="*/ 752158 w 1052432"/>
              <a:gd name="connsiteY81" fmla="*/ 1847224 h 3261621"/>
              <a:gd name="connsiteX82" fmla="*/ 793520 w 1052432"/>
              <a:gd name="connsiteY82" fmla="*/ 1815901 h 3261621"/>
              <a:gd name="connsiteX83" fmla="*/ 844921 w 1052432"/>
              <a:gd name="connsiteY83" fmla="*/ 1781768 h 3261621"/>
              <a:gd name="connsiteX84" fmla="*/ 945313 w 1052432"/>
              <a:gd name="connsiteY84" fmla="*/ 1642825 h 3261621"/>
              <a:gd name="connsiteX85" fmla="*/ 967801 w 1052432"/>
              <a:gd name="connsiteY85" fmla="*/ 1499865 h 3261621"/>
              <a:gd name="connsiteX86" fmla="*/ 962581 w 1052432"/>
              <a:gd name="connsiteY86" fmla="*/ 1376583 h 3261621"/>
              <a:gd name="connsiteX87" fmla="*/ 931660 w 1052432"/>
              <a:gd name="connsiteY87" fmla="*/ 1263341 h 3261621"/>
              <a:gd name="connsiteX88" fmla="*/ 890700 w 1052432"/>
              <a:gd name="connsiteY88" fmla="*/ 1161743 h 3261621"/>
              <a:gd name="connsiteX89" fmla="*/ 896322 w 1052432"/>
              <a:gd name="connsiteY89" fmla="*/ 1103114 h 3261621"/>
              <a:gd name="connsiteX90" fmla="*/ 905558 w 1052432"/>
              <a:gd name="connsiteY90" fmla="*/ 1038863 h 3261621"/>
              <a:gd name="connsiteX91" fmla="*/ 868212 w 1052432"/>
              <a:gd name="connsiteY91" fmla="*/ 989068 h 3261621"/>
              <a:gd name="connsiteX92" fmla="*/ 821630 w 1052432"/>
              <a:gd name="connsiteY92" fmla="*/ 947305 h 3261621"/>
              <a:gd name="connsiteX93" fmla="*/ 807976 w 1052432"/>
              <a:gd name="connsiteY93" fmla="*/ 936462 h 3261621"/>
              <a:gd name="connsiteX94" fmla="*/ 754567 w 1052432"/>
              <a:gd name="connsiteY94" fmla="*/ 895100 h 3261621"/>
              <a:gd name="connsiteX95" fmla="*/ 737300 w 1052432"/>
              <a:gd name="connsiteY95" fmla="*/ 856148 h 3261621"/>
              <a:gd name="connsiteX96" fmla="*/ 726458 w 1052432"/>
              <a:gd name="connsiteY96" fmla="*/ 805952 h 3261621"/>
              <a:gd name="connsiteX97" fmla="*/ 714410 w 1052432"/>
              <a:gd name="connsiteY97" fmla="*/ 771417 h 3261621"/>
              <a:gd name="connsiteX98" fmla="*/ 693930 w 1052432"/>
              <a:gd name="connsiteY98" fmla="*/ 726039 h 3261621"/>
              <a:gd name="connsiteX99" fmla="*/ 692324 w 1052432"/>
              <a:gd name="connsiteY99" fmla="*/ 684678 h 3261621"/>
              <a:gd name="connsiteX100" fmla="*/ 715214 w 1052432"/>
              <a:gd name="connsiteY100" fmla="*/ 679859 h 3261621"/>
              <a:gd name="connsiteX101" fmla="*/ 728064 w 1052432"/>
              <a:gd name="connsiteY101" fmla="*/ 683874 h 3261621"/>
              <a:gd name="connsiteX102" fmla="*/ 788701 w 1052432"/>
              <a:gd name="connsiteY102" fmla="*/ 667008 h 3261621"/>
              <a:gd name="connsiteX103" fmla="*/ 794725 w 1052432"/>
              <a:gd name="connsiteY103" fmla="*/ 664197 h 3261621"/>
              <a:gd name="connsiteX104" fmla="*/ 836488 w 1052432"/>
              <a:gd name="connsiteY104" fmla="*/ 652552 h 3261621"/>
              <a:gd name="connsiteX105" fmla="*/ 843315 w 1052432"/>
              <a:gd name="connsiteY105" fmla="*/ 652150 h 3261621"/>
              <a:gd name="connsiteX106" fmla="*/ 862188 w 1052432"/>
              <a:gd name="connsiteY106" fmla="*/ 640906 h 3261621"/>
              <a:gd name="connsiteX107" fmla="*/ 894314 w 1052432"/>
              <a:gd name="connsiteY107" fmla="*/ 629662 h 3261621"/>
              <a:gd name="connsiteX108" fmla="*/ 925235 w 1052432"/>
              <a:gd name="connsiteY108" fmla="*/ 618820 h 3261621"/>
              <a:gd name="connsiteX109" fmla="*/ 937684 w 1052432"/>
              <a:gd name="connsiteY109" fmla="*/ 564608 h 3261621"/>
              <a:gd name="connsiteX110" fmla="*/ 960172 w 1052432"/>
              <a:gd name="connsiteY110" fmla="*/ 526860 h 3261621"/>
              <a:gd name="connsiteX111" fmla="*/ 1020809 w 1052432"/>
              <a:gd name="connsiteY111" fmla="*/ 450964 h 3261621"/>
              <a:gd name="connsiteX112" fmla="*/ 1048517 w 1052432"/>
              <a:gd name="connsiteY112" fmla="*/ 360209 h 3261621"/>
              <a:gd name="connsiteX113" fmla="*/ 1049722 w 1052432"/>
              <a:gd name="connsiteY113" fmla="*/ 320855 h 3261621"/>
              <a:gd name="connsiteX114" fmla="*/ 593939 w 1052432"/>
              <a:gd name="connsiteY114" fmla="*/ 329689 h 3261621"/>
              <a:gd name="connsiteX115" fmla="*/ 604380 w 1052432"/>
              <a:gd name="connsiteY115" fmla="*/ 285517 h 3261621"/>
              <a:gd name="connsiteX116" fmla="*/ 593939 w 1052432"/>
              <a:gd name="connsiteY116" fmla="*/ 329689 h 3261621"/>
              <a:gd name="connsiteX117" fmla="*/ 268266 w 1052432"/>
              <a:gd name="connsiteY117" fmla="*/ 1058138 h 3261621"/>
              <a:gd name="connsiteX118" fmla="*/ 232928 w 1052432"/>
              <a:gd name="connsiteY118" fmla="*/ 985855 h 3261621"/>
              <a:gd name="connsiteX119" fmla="*/ 238549 w 1052432"/>
              <a:gd name="connsiteY119" fmla="*/ 973808 h 3261621"/>
              <a:gd name="connsiteX120" fmla="*/ 301195 w 1052432"/>
              <a:gd name="connsiteY120" fmla="*/ 937265 h 3261621"/>
              <a:gd name="connsiteX121" fmla="*/ 325690 w 1052432"/>
              <a:gd name="connsiteY121" fmla="*/ 918392 h 3261621"/>
              <a:gd name="connsiteX122" fmla="*/ 349383 w 1052432"/>
              <a:gd name="connsiteY122" fmla="*/ 918392 h 3261621"/>
              <a:gd name="connsiteX123" fmla="*/ 379501 w 1052432"/>
              <a:gd name="connsiteY123" fmla="*/ 982241 h 3261621"/>
              <a:gd name="connsiteX124" fmla="*/ 392753 w 1052432"/>
              <a:gd name="connsiteY124" fmla="*/ 1030430 h 3261621"/>
              <a:gd name="connsiteX125" fmla="*/ 407611 w 1052432"/>
              <a:gd name="connsiteY125" fmla="*/ 1136043 h 3261621"/>
              <a:gd name="connsiteX126" fmla="*/ 268266 w 1052432"/>
              <a:gd name="connsiteY126" fmla="*/ 1058138 h 326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052432" h="3261621">
                <a:moveTo>
                  <a:pt x="1049722" y="320855"/>
                </a:moveTo>
                <a:cubicBezTo>
                  <a:pt x="1041289" y="286320"/>
                  <a:pt x="1027635" y="254997"/>
                  <a:pt x="1003140" y="227289"/>
                </a:cubicBezTo>
                <a:cubicBezTo>
                  <a:pt x="975833" y="196368"/>
                  <a:pt x="947321" y="169061"/>
                  <a:pt x="908369" y="153801"/>
                </a:cubicBezTo>
                <a:cubicBezTo>
                  <a:pt x="886283" y="144967"/>
                  <a:pt x="864598" y="133321"/>
                  <a:pt x="849338" y="115251"/>
                </a:cubicBezTo>
                <a:cubicBezTo>
                  <a:pt x="832874" y="95574"/>
                  <a:pt x="810787" y="75495"/>
                  <a:pt x="822834" y="43771"/>
                </a:cubicBezTo>
                <a:cubicBezTo>
                  <a:pt x="824441" y="39354"/>
                  <a:pt x="823236" y="33330"/>
                  <a:pt x="823236" y="28110"/>
                </a:cubicBezTo>
                <a:cubicBezTo>
                  <a:pt x="818417" y="25299"/>
                  <a:pt x="815606" y="35740"/>
                  <a:pt x="809984" y="30118"/>
                </a:cubicBezTo>
                <a:cubicBezTo>
                  <a:pt x="809583" y="20079"/>
                  <a:pt x="816811" y="12449"/>
                  <a:pt x="821630" y="0"/>
                </a:cubicBezTo>
                <a:cubicBezTo>
                  <a:pt x="803559" y="14055"/>
                  <a:pt x="800748" y="31724"/>
                  <a:pt x="794323" y="48188"/>
                </a:cubicBezTo>
                <a:cubicBezTo>
                  <a:pt x="788701" y="42566"/>
                  <a:pt x="792315" y="29716"/>
                  <a:pt x="787496" y="31322"/>
                </a:cubicBezTo>
                <a:cubicBezTo>
                  <a:pt x="773843" y="35338"/>
                  <a:pt x="765811" y="21283"/>
                  <a:pt x="750150" y="24897"/>
                </a:cubicBezTo>
                <a:cubicBezTo>
                  <a:pt x="735292" y="28511"/>
                  <a:pt x="717221" y="29716"/>
                  <a:pt x="700757" y="30118"/>
                </a:cubicBezTo>
                <a:cubicBezTo>
                  <a:pt x="675057" y="30118"/>
                  <a:pt x="656183" y="47787"/>
                  <a:pt x="634498" y="58228"/>
                </a:cubicBezTo>
                <a:cubicBezTo>
                  <a:pt x="632892" y="59031"/>
                  <a:pt x="631285" y="61842"/>
                  <a:pt x="631285" y="61842"/>
                </a:cubicBezTo>
                <a:cubicBezTo>
                  <a:pt x="643332" y="73487"/>
                  <a:pt x="630884" y="82322"/>
                  <a:pt x="626868" y="90353"/>
                </a:cubicBezTo>
                <a:cubicBezTo>
                  <a:pt x="605585" y="130912"/>
                  <a:pt x="615222" y="163038"/>
                  <a:pt x="656584" y="182715"/>
                </a:cubicBezTo>
                <a:cubicBezTo>
                  <a:pt x="663411" y="185927"/>
                  <a:pt x="663411" y="191549"/>
                  <a:pt x="665419" y="196770"/>
                </a:cubicBezTo>
                <a:cubicBezTo>
                  <a:pt x="668230" y="203998"/>
                  <a:pt x="661002" y="202793"/>
                  <a:pt x="657387" y="204399"/>
                </a:cubicBezTo>
                <a:cubicBezTo>
                  <a:pt x="655380" y="205202"/>
                  <a:pt x="651766" y="204801"/>
                  <a:pt x="653773" y="208415"/>
                </a:cubicBezTo>
                <a:cubicBezTo>
                  <a:pt x="663009" y="225683"/>
                  <a:pt x="646947" y="231706"/>
                  <a:pt x="638915" y="239336"/>
                </a:cubicBezTo>
                <a:cubicBezTo>
                  <a:pt x="623656" y="252989"/>
                  <a:pt x="609601" y="267446"/>
                  <a:pt x="596750" y="283107"/>
                </a:cubicBezTo>
                <a:cubicBezTo>
                  <a:pt x="575467" y="309209"/>
                  <a:pt x="573058" y="355791"/>
                  <a:pt x="593136" y="373059"/>
                </a:cubicBezTo>
                <a:cubicBezTo>
                  <a:pt x="605585" y="383901"/>
                  <a:pt x="612412" y="396350"/>
                  <a:pt x="616427" y="411610"/>
                </a:cubicBezTo>
                <a:cubicBezTo>
                  <a:pt x="611608" y="410807"/>
                  <a:pt x="607994" y="410405"/>
                  <a:pt x="599160" y="409200"/>
                </a:cubicBezTo>
                <a:cubicBezTo>
                  <a:pt x="614018" y="420846"/>
                  <a:pt x="619238" y="429279"/>
                  <a:pt x="602372" y="436105"/>
                </a:cubicBezTo>
                <a:cubicBezTo>
                  <a:pt x="600766" y="436909"/>
                  <a:pt x="598357" y="440121"/>
                  <a:pt x="598758" y="441326"/>
                </a:cubicBezTo>
                <a:cubicBezTo>
                  <a:pt x="605183" y="456184"/>
                  <a:pt x="590727" y="463412"/>
                  <a:pt x="587113" y="474656"/>
                </a:cubicBezTo>
                <a:cubicBezTo>
                  <a:pt x="575869" y="510396"/>
                  <a:pt x="545349" y="531278"/>
                  <a:pt x="525271" y="559789"/>
                </a:cubicBezTo>
                <a:cubicBezTo>
                  <a:pt x="521255" y="565411"/>
                  <a:pt x="515232" y="566616"/>
                  <a:pt x="509208" y="569025"/>
                </a:cubicBezTo>
                <a:cubicBezTo>
                  <a:pt x="479492" y="580269"/>
                  <a:pt x="446563" y="585490"/>
                  <a:pt x="422469" y="607174"/>
                </a:cubicBezTo>
                <a:cubicBezTo>
                  <a:pt x="406406" y="621631"/>
                  <a:pt x="388335" y="630867"/>
                  <a:pt x="369462" y="640505"/>
                </a:cubicBezTo>
                <a:cubicBezTo>
                  <a:pt x="362233" y="644119"/>
                  <a:pt x="355005" y="648135"/>
                  <a:pt x="348580" y="652954"/>
                </a:cubicBezTo>
                <a:cubicBezTo>
                  <a:pt x="317659" y="676245"/>
                  <a:pt x="287943" y="702347"/>
                  <a:pt x="255817" y="723630"/>
                </a:cubicBezTo>
                <a:cubicBezTo>
                  <a:pt x="192771" y="764992"/>
                  <a:pt x="126913" y="802338"/>
                  <a:pt x="71898" y="855747"/>
                </a:cubicBezTo>
                <a:cubicBezTo>
                  <a:pt x="39371" y="887471"/>
                  <a:pt x="9654" y="919596"/>
                  <a:pt x="820" y="966580"/>
                </a:cubicBezTo>
                <a:cubicBezTo>
                  <a:pt x="-1590" y="979832"/>
                  <a:pt x="1221" y="989871"/>
                  <a:pt x="10458" y="997099"/>
                </a:cubicBezTo>
                <a:cubicBezTo>
                  <a:pt x="19694" y="1004729"/>
                  <a:pt x="28127" y="1013564"/>
                  <a:pt x="37764" y="1021194"/>
                </a:cubicBezTo>
                <a:cubicBezTo>
                  <a:pt x="83945" y="1056933"/>
                  <a:pt x="133740" y="1087854"/>
                  <a:pt x="181928" y="1121185"/>
                </a:cubicBezTo>
                <a:cubicBezTo>
                  <a:pt x="217266" y="1146082"/>
                  <a:pt x="257423" y="1163751"/>
                  <a:pt x="295171" y="1185034"/>
                </a:cubicBezTo>
                <a:cubicBezTo>
                  <a:pt x="319265" y="1198688"/>
                  <a:pt x="341753" y="1215955"/>
                  <a:pt x="366651" y="1227199"/>
                </a:cubicBezTo>
                <a:cubicBezTo>
                  <a:pt x="382312" y="1234427"/>
                  <a:pt x="389540" y="1242860"/>
                  <a:pt x="390745" y="1258522"/>
                </a:cubicBezTo>
                <a:cubicBezTo>
                  <a:pt x="391146" y="1264144"/>
                  <a:pt x="391949" y="1270167"/>
                  <a:pt x="393556" y="1275789"/>
                </a:cubicBezTo>
                <a:cubicBezTo>
                  <a:pt x="403997" y="1308718"/>
                  <a:pt x="398776" y="1340844"/>
                  <a:pt x="382312" y="1369757"/>
                </a:cubicBezTo>
                <a:cubicBezTo>
                  <a:pt x="362635" y="1404292"/>
                  <a:pt x="339344" y="1437220"/>
                  <a:pt x="316053" y="1469748"/>
                </a:cubicBezTo>
                <a:cubicBezTo>
                  <a:pt x="297179" y="1495850"/>
                  <a:pt x="283927" y="1524763"/>
                  <a:pt x="271880" y="1553274"/>
                </a:cubicBezTo>
                <a:cubicBezTo>
                  <a:pt x="257825" y="1585802"/>
                  <a:pt x="262242" y="1623549"/>
                  <a:pt x="259030" y="1658887"/>
                </a:cubicBezTo>
                <a:cubicBezTo>
                  <a:pt x="254612" y="1709485"/>
                  <a:pt x="256620" y="1761288"/>
                  <a:pt x="277100" y="1810279"/>
                </a:cubicBezTo>
                <a:cubicBezTo>
                  <a:pt x="287943" y="1836381"/>
                  <a:pt x="297179" y="1863287"/>
                  <a:pt x="315250" y="1885775"/>
                </a:cubicBezTo>
                <a:cubicBezTo>
                  <a:pt x="341352" y="1919105"/>
                  <a:pt x="363839" y="1952837"/>
                  <a:pt x="374682" y="1996207"/>
                </a:cubicBezTo>
                <a:cubicBezTo>
                  <a:pt x="387934" y="2050820"/>
                  <a:pt x="394359" y="2105434"/>
                  <a:pt x="397170" y="2160850"/>
                </a:cubicBezTo>
                <a:cubicBezTo>
                  <a:pt x="399579" y="2210645"/>
                  <a:pt x="406406" y="2260440"/>
                  <a:pt x="409217" y="2310235"/>
                </a:cubicBezTo>
                <a:cubicBezTo>
                  <a:pt x="410823" y="2339951"/>
                  <a:pt x="413233" y="2368864"/>
                  <a:pt x="408012" y="2398179"/>
                </a:cubicBezTo>
                <a:cubicBezTo>
                  <a:pt x="399579" y="2446367"/>
                  <a:pt x="390745" y="2494555"/>
                  <a:pt x="373879" y="2541138"/>
                </a:cubicBezTo>
                <a:cubicBezTo>
                  <a:pt x="370265" y="2551579"/>
                  <a:pt x="357414" y="2557200"/>
                  <a:pt x="359824" y="2570051"/>
                </a:cubicBezTo>
                <a:cubicBezTo>
                  <a:pt x="362233" y="2582901"/>
                  <a:pt x="358217" y="2594145"/>
                  <a:pt x="354202" y="2605791"/>
                </a:cubicBezTo>
                <a:cubicBezTo>
                  <a:pt x="336131" y="2662412"/>
                  <a:pt x="341352" y="2720238"/>
                  <a:pt x="346572" y="2778064"/>
                </a:cubicBezTo>
                <a:cubicBezTo>
                  <a:pt x="348580" y="2802560"/>
                  <a:pt x="357013" y="2825851"/>
                  <a:pt x="359422" y="2849945"/>
                </a:cubicBezTo>
                <a:cubicBezTo>
                  <a:pt x="364241" y="2902953"/>
                  <a:pt x="367855" y="2955558"/>
                  <a:pt x="367052" y="3008967"/>
                </a:cubicBezTo>
                <a:cubicBezTo>
                  <a:pt x="366249" y="3059163"/>
                  <a:pt x="366651" y="3109360"/>
                  <a:pt x="366651" y="3159556"/>
                </a:cubicBezTo>
                <a:cubicBezTo>
                  <a:pt x="366651" y="3165178"/>
                  <a:pt x="367855" y="3172406"/>
                  <a:pt x="365044" y="3176823"/>
                </a:cubicBezTo>
                <a:cubicBezTo>
                  <a:pt x="355407" y="3192083"/>
                  <a:pt x="373076" y="3207744"/>
                  <a:pt x="364241" y="3222603"/>
                </a:cubicBezTo>
                <a:cubicBezTo>
                  <a:pt x="363839" y="3223004"/>
                  <a:pt x="367855" y="3227421"/>
                  <a:pt x="370265" y="3227823"/>
                </a:cubicBezTo>
                <a:cubicBezTo>
                  <a:pt x="392351" y="3231839"/>
                  <a:pt x="413233" y="3239067"/>
                  <a:pt x="434114" y="3246697"/>
                </a:cubicBezTo>
                <a:cubicBezTo>
                  <a:pt x="451382" y="3252720"/>
                  <a:pt x="469051" y="3247500"/>
                  <a:pt x="485917" y="3251917"/>
                </a:cubicBezTo>
                <a:cubicBezTo>
                  <a:pt x="548160" y="3268783"/>
                  <a:pt x="611207" y="3259949"/>
                  <a:pt x="673049" y="3253122"/>
                </a:cubicBezTo>
                <a:cubicBezTo>
                  <a:pt x="719631" y="3248303"/>
                  <a:pt x="765811" y="3242681"/>
                  <a:pt x="812394" y="3239469"/>
                </a:cubicBezTo>
                <a:cubicBezTo>
                  <a:pt x="826850" y="3238264"/>
                  <a:pt x="836086" y="3233043"/>
                  <a:pt x="844118" y="3221799"/>
                </a:cubicBezTo>
                <a:cubicBezTo>
                  <a:pt x="850141" y="3213768"/>
                  <a:pt x="847330" y="3206138"/>
                  <a:pt x="839700" y="3206138"/>
                </a:cubicBezTo>
                <a:cubicBezTo>
                  <a:pt x="820023" y="3206138"/>
                  <a:pt x="806772" y="3191280"/>
                  <a:pt x="789103" y="3187666"/>
                </a:cubicBezTo>
                <a:cubicBezTo>
                  <a:pt x="723245" y="3174013"/>
                  <a:pt x="665820" y="3140281"/>
                  <a:pt x="607994" y="3108958"/>
                </a:cubicBezTo>
                <a:cubicBezTo>
                  <a:pt x="589924" y="3099320"/>
                  <a:pt x="569042" y="3086069"/>
                  <a:pt x="563822" y="3065990"/>
                </a:cubicBezTo>
                <a:cubicBezTo>
                  <a:pt x="553381" y="3026636"/>
                  <a:pt x="543743" y="2985676"/>
                  <a:pt x="542137" y="2944716"/>
                </a:cubicBezTo>
                <a:cubicBezTo>
                  <a:pt x="538924" y="2862394"/>
                  <a:pt x="540932" y="2780072"/>
                  <a:pt x="541334" y="2698152"/>
                </a:cubicBezTo>
                <a:cubicBezTo>
                  <a:pt x="541334" y="2688915"/>
                  <a:pt x="541334" y="2679278"/>
                  <a:pt x="542940" y="2670443"/>
                </a:cubicBezTo>
                <a:cubicBezTo>
                  <a:pt x="550971" y="2624664"/>
                  <a:pt x="560208" y="2579688"/>
                  <a:pt x="562617" y="2533106"/>
                </a:cubicBezTo>
                <a:cubicBezTo>
                  <a:pt x="563822" y="2509012"/>
                  <a:pt x="571050" y="2486524"/>
                  <a:pt x="588719" y="2468052"/>
                </a:cubicBezTo>
                <a:cubicBezTo>
                  <a:pt x="618034" y="2437532"/>
                  <a:pt x="632892" y="2399383"/>
                  <a:pt x="638112" y="2358825"/>
                </a:cubicBezTo>
                <a:cubicBezTo>
                  <a:pt x="642128" y="2327101"/>
                  <a:pt x="653372" y="2298187"/>
                  <a:pt x="665419" y="2269274"/>
                </a:cubicBezTo>
                <a:cubicBezTo>
                  <a:pt x="687907" y="2214661"/>
                  <a:pt x="712001" y="2160850"/>
                  <a:pt x="703568" y="2098607"/>
                </a:cubicBezTo>
                <a:cubicBezTo>
                  <a:pt x="700355" y="2072906"/>
                  <a:pt x="713607" y="2048411"/>
                  <a:pt x="723245" y="2023915"/>
                </a:cubicBezTo>
                <a:cubicBezTo>
                  <a:pt x="743725" y="1972514"/>
                  <a:pt x="745733" y="1917900"/>
                  <a:pt x="748142" y="1863287"/>
                </a:cubicBezTo>
                <a:cubicBezTo>
                  <a:pt x="748544" y="1857665"/>
                  <a:pt x="746135" y="1851240"/>
                  <a:pt x="752158" y="1847224"/>
                </a:cubicBezTo>
                <a:cubicBezTo>
                  <a:pt x="766615" y="1837185"/>
                  <a:pt x="777457" y="1822728"/>
                  <a:pt x="793520" y="1815901"/>
                </a:cubicBezTo>
                <a:cubicBezTo>
                  <a:pt x="812795" y="1807468"/>
                  <a:pt x="828055" y="1793413"/>
                  <a:pt x="844921" y="1781768"/>
                </a:cubicBezTo>
                <a:cubicBezTo>
                  <a:pt x="895519" y="1746831"/>
                  <a:pt x="919211" y="1694627"/>
                  <a:pt x="945313" y="1642825"/>
                </a:cubicBezTo>
                <a:cubicBezTo>
                  <a:pt x="968203" y="1597447"/>
                  <a:pt x="966195" y="1548054"/>
                  <a:pt x="967801" y="1499865"/>
                </a:cubicBezTo>
                <a:cubicBezTo>
                  <a:pt x="969408" y="1458905"/>
                  <a:pt x="971415" y="1417945"/>
                  <a:pt x="962581" y="1376583"/>
                </a:cubicBezTo>
                <a:cubicBezTo>
                  <a:pt x="954148" y="1338033"/>
                  <a:pt x="948526" y="1299482"/>
                  <a:pt x="931660" y="1263341"/>
                </a:cubicBezTo>
                <a:cubicBezTo>
                  <a:pt x="916400" y="1230412"/>
                  <a:pt x="899133" y="1197884"/>
                  <a:pt x="890700" y="1161743"/>
                </a:cubicBezTo>
                <a:cubicBezTo>
                  <a:pt x="885881" y="1141665"/>
                  <a:pt x="887086" y="1119980"/>
                  <a:pt x="896322" y="1103114"/>
                </a:cubicBezTo>
                <a:cubicBezTo>
                  <a:pt x="907566" y="1081831"/>
                  <a:pt x="915196" y="1061752"/>
                  <a:pt x="905558" y="1038863"/>
                </a:cubicBezTo>
                <a:cubicBezTo>
                  <a:pt x="897527" y="1019186"/>
                  <a:pt x="886283" y="1001115"/>
                  <a:pt x="868212" y="989068"/>
                </a:cubicBezTo>
                <a:cubicBezTo>
                  <a:pt x="850543" y="977422"/>
                  <a:pt x="834882" y="964171"/>
                  <a:pt x="821630" y="947305"/>
                </a:cubicBezTo>
                <a:cubicBezTo>
                  <a:pt x="818016" y="942486"/>
                  <a:pt x="813197" y="939675"/>
                  <a:pt x="807976" y="936462"/>
                </a:cubicBezTo>
                <a:cubicBezTo>
                  <a:pt x="788701" y="924817"/>
                  <a:pt x="769827" y="911966"/>
                  <a:pt x="754567" y="895100"/>
                </a:cubicBezTo>
                <a:cubicBezTo>
                  <a:pt x="744930" y="884258"/>
                  <a:pt x="736095" y="871809"/>
                  <a:pt x="737300" y="856148"/>
                </a:cubicBezTo>
                <a:cubicBezTo>
                  <a:pt x="738505" y="838077"/>
                  <a:pt x="734489" y="821613"/>
                  <a:pt x="726458" y="805952"/>
                </a:cubicBezTo>
                <a:cubicBezTo>
                  <a:pt x="720836" y="795109"/>
                  <a:pt x="717623" y="783464"/>
                  <a:pt x="714410" y="771417"/>
                </a:cubicBezTo>
                <a:cubicBezTo>
                  <a:pt x="709993" y="755354"/>
                  <a:pt x="705576" y="737283"/>
                  <a:pt x="693930" y="726039"/>
                </a:cubicBezTo>
                <a:cubicBezTo>
                  <a:pt x="678671" y="711181"/>
                  <a:pt x="684694" y="699134"/>
                  <a:pt x="692324" y="684678"/>
                </a:cubicBezTo>
                <a:cubicBezTo>
                  <a:pt x="698749" y="672630"/>
                  <a:pt x="703970" y="666205"/>
                  <a:pt x="715214" y="679859"/>
                </a:cubicBezTo>
                <a:cubicBezTo>
                  <a:pt x="718025" y="683071"/>
                  <a:pt x="723245" y="685079"/>
                  <a:pt x="728064" y="683874"/>
                </a:cubicBezTo>
                <a:cubicBezTo>
                  <a:pt x="748544" y="679457"/>
                  <a:pt x="771835" y="685079"/>
                  <a:pt x="788701" y="667008"/>
                </a:cubicBezTo>
                <a:cubicBezTo>
                  <a:pt x="790307" y="665402"/>
                  <a:pt x="793118" y="663796"/>
                  <a:pt x="794725" y="664197"/>
                </a:cubicBezTo>
                <a:cubicBezTo>
                  <a:pt x="811189" y="669418"/>
                  <a:pt x="826449" y="671426"/>
                  <a:pt x="836488" y="652552"/>
                </a:cubicBezTo>
                <a:cubicBezTo>
                  <a:pt x="836889" y="651347"/>
                  <a:pt x="840905" y="651749"/>
                  <a:pt x="843315" y="652150"/>
                </a:cubicBezTo>
                <a:cubicBezTo>
                  <a:pt x="852551" y="653355"/>
                  <a:pt x="857771" y="649339"/>
                  <a:pt x="862188" y="640906"/>
                </a:cubicBezTo>
                <a:cubicBezTo>
                  <a:pt x="868614" y="628859"/>
                  <a:pt x="877046" y="620025"/>
                  <a:pt x="894314" y="629662"/>
                </a:cubicBezTo>
                <a:cubicBezTo>
                  <a:pt x="908369" y="637694"/>
                  <a:pt x="923227" y="631670"/>
                  <a:pt x="925235" y="618820"/>
                </a:cubicBezTo>
                <a:cubicBezTo>
                  <a:pt x="928447" y="600348"/>
                  <a:pt x="936479" y="583482"/>
                  <a:pt x="937684" y="564608"/>
                </a:cubicBezTo>
                <a:cubicBezTo>
                  <a:pt x="938888" y="548947"/>
                  <a:pt x="946920" y="535695"/>
                  <a:pt x="960172" y="526860"/>
                </a:cubicBezTo>
                <a:cubicBezTo>
                  <a:pt x="989085" y="508388"/>
                  <a:pt x="1007155" y="481483"/>
                  <a:pt x="1020809" y="450964"/>
                </a:cubicBezTo>
                <a:cubicBezTo>
                  <a:pt x="1034061" y="422050"/>
                  <a:pt x="1032856" y="388720"/>
                  <a:pt x="1048517" y="360209"/>
                </a:cubicBezTo>
                <a:cubicBezTo>
                  <a:pt x="1054139" y="348965"/>
                  <a:pt x="1052934" y="334107"/>
                  <a:pt x="1049722" y="320855"/>
                </a:cubicBezTo>
                <a:close/>
                <a:moveTo>
                  <a:pt x="593939" y="329689"/>
                </a:moveTo>
                <a:cubicBezTo>
                  <a:pt x="586711" y="312020"/>
                  <a:pt x="594341" y="298367"/>
                  <a:pt x="604380" y="285517"/>
                </a:cubicBezTo>
                <a:cubicBezTo>
                  <a:pt x="599963" y="299973"/>
                  <a:pt x="596349" y="314430"/>
                  <a:pt x="593939" y="329689"/>
                </a:cubicBezTo>
                <a:close/>
                <a:moveTo>
                  <a:pt x="268266" y="1058138"/>
                </a:moveTo>
                <a:cubicBezTo>
                  <a:pt x="241762" y="1042477"/>
                  <a:pt x="229715" y="1017178"/>
                  <a:pt x="232928" y="985855"/>
                </a:cubicBezTo>
                <a:cubicBezTo>
                  <a:pt x="233329" y="981037"/>
                  <a:pt x="234132" y="975816"/>
                  <a:pt x="238549" y="973808"/>
                </a:cubicBezTo>
                <a:cubicBezTo>
                  <a:pt x="261038" y="964572"/>
                  <a:pt x="275895" y="942084"/>
                  <a:pt x="301195" y="937265"/>
                </a:cubicBezTo>
                <a:cubicBezTo>
                  <a:pt x="312439" y="935257"/>
                  <a:pt x="318060" y="925218"/>
                  <a:pt x="325690" y="918392"/>
                </a:cubicBezTo>
                <a:cubicBezTo>
                  <a:pt x="333722" y="911163"/>
                  <a:pt x="339745" y="909959"/>
                  <a:pt x="349383" y="918392"/>
                </a:cubicBezTo>
                <a:cubicBezTo>
                  <a:pt x="368658" y="935659"/>
                  <a:pt x="379501" y="956139"/>
                  <a:pt x="379501" y="982241"/>
                </a:cubicBezTo>
                <a:cubicBezTo>
                  <a:pt x="379501" y="999509"/>
                  <a:pt x="385524" y="1015572"/>
                  <a:pt x="392753" y="1030430"/>
                </a:cubicBezTo>
                <a:cubicBezTo>
                  <a:pt x="408012" y="1063358"/>
                  <a:pt x="407209" y="1097893"/>
                  <a:pt x="407611" y="1136043"/>
                </a:cubicBezTo>
                <a:cubicBezTo>
                  <a:pt x="359021" y="1109138"/>
                  <a:pt x="312840" y="1084642"/>
                  <a:pt x="268266" y="1058138"/>
                </a:cubicBezTo>
                <a:close/>
              </a:path>
            </a:pathLst>
          </a:custGeom>
          <a:solidFill>
            <a:schemeClr val="accent2"/>
          </a:solidFill>
          <a:ln w="4014" cap="flat">
            <a:noFill/>
            <a:prstDash val="solid"/>
            <a:miter/>
          </a:ln>
        </p:spPr>
        <p:txBody>
          <a:bodyPr rtlCol="0" anchor="ctr"/>
          <a:lstStyle/>
          <a:p>
            <a:endParaRPr lang="en-US" sz="1050"/>
          </a:p>
        </p:txBody>
      </p:sp>
      <p:sp>
        <p:nvSpPr>
          <p:cNvPr id="14" name="Freeform: Shape 13">
            <a:extLst>
              <a:ext uri="{FF2B5EF4-FFF2-40B4-BE49-F238E27FC236}">
                <a16:creationId xmlns:a16="http://schemas.microsoft.com/office/drawing/2014/main" id="{7EF99893-714F-4D32-B847-9357C8E56702}"/>
              </a:ext>
            </a:extLst>
          </p:cNvPr>
          <p:cNvSpPr/>
          <p:nvPr/>
        </p:nvSpPr>
        <p:spPr>
          <a:xfrm>
            <a:off x="5924350" y="2905613"/>
            <a:ext cx="1086380" cy="2116264"/>
          </a:xfrm>
          <a:custGeom>
            <a:avLst/>
            <a:gdLst>
              <a:gd name="connsiteX0" fmla="*/ 1384150 w 1391516"/>
              <a:gd name="connsiteY0" fmla="*/ 923871 h 2710666"/>
              <a:gd name="connsiteX1" fmla="*/ 1329221 w 1391516"/>
              <a:gd name="connsiteY1" fmla="*/ 864096 h 2710666"/>
              <a:gd name="connsiteX2" fmla="*/ 1250059 w 1391516"/>
              <a:gd name="connsiteY2" fmla="*/ 830169 h 2710666"/>
              <a:gd name="connsiteX3" fmla="*/ 1182206 w 1391516"/>
              <a:gd name="connsiteY3" fmla="*/ 803513 h 2710666"/>
              <a:gd name="connsiteX4" fmla="*/ 1182206 w 1391516"/>
              <a:gd name="connsiteY4" fmla="*/ 803513 h 2710666"/>
              <a:gd name="connsiteX5" fmla="*/ 1207247 w 1391516"/>
              <a:gd name="connsiteY5" fmla="*/ 743738 h 2710666"/>
              <a:gd name="connsiteX6" fmla="*/ 1208863 w 1391516"/>
              <a:gd name="connsiteY6" fmla="*/ 714658 h 2710666"/>
              <a:gd name="connsiteX7" fmla="*/ 1208863 w 1391516"/>
              <a:gd name="connsiteY7" fmla="*/ 714658 h 2710666"/>
              <a:gd name="connsiteX8" fmla="*/ 1123239 w 1391516"/>
              <a:gd name="connsiteY8" fmla="*/ 690425 h 2710666"/>
              <a:gd name="connsiteX9" fmla="*/ 1099006 w 1391516"/>
              <a:gd name="connsiteY9" fmla="*/ 700118 h 2710666"/>
              <a:gd name="connsiteX10" fmla="*/ 1040038 w 1391516"/>
              <a:gd name="connsiteY10" fmla="*/ 746161 h 2710666"/>
              <a:gd name="connsiteX11" fmla="*/ 815477 w 1391516"/>
              <a:gd name="connsiteY11" fmla="*/ 832593 h 2710666"/>
              <a:gd name="connsiteX12" fmla="*/ 798514 w 1391516"/>
              <a:gd name="connsiteY12" fmla="*/ 824515 h 2710666"/>
              <a:gd name="connsiteX13" fmla="*/ 746816 w 1391516"/>
              <a:gd name="connsiteY13" fmla="*/ 746969 h 2710666"/>
              <a:gd name="connsiteX14" fmla="*/ 639382 w 1391516"/>
              <a:gd name="connsiteY14" fmla="*/ 648420 h 2710666"/>
              <a:gd name="connsiteX15" fmla="*/ 533564 w 1391516"/>
              <a:gd name="connsiteY15" fmla="*/ 566835 h 2710666"/>
              <a:gd name="connsiteX16" fmla="*/ 568298 w 1391516"/>
              <a:gd name="connsiteY16" fmla="*/ 490096 h 2710666"/>
              <a:gd name="connsiteX17" fmla="*/ 630497 w 1391516"/>
              <a:gd name="connsiteY17" fmla="*/ 462632 h 2710666"/>
              <a:gd name="connsiteX18" fmla="*/ 694311 w 1391516"/>
              <a:gd name="connsiteY18" fmla="*/ 467479 h 2710666"/>
              <a:gd name="connsiteX19" fmla="*/ 725006 w 1391516"/>
              <a:gd name="connsiteY19" fmla="*/ 431937 h 2710666"/>
              <a:gd name="connsiteX20" fmla="*/ 750047 w 1391516"/>
              <a:gd name="connsiteY20" fmla="*/ 343082 h 2710666"/>
              <a:gd name="connsiteX21" fmla="*/ 745201 w 1391516"/>
              <a:gd name="connsiteY21" fmla="*/ 307540 h 2710666"/>
              <a:gd name="connsiteX22" fmla="*/ 715313 w 1391516"/>
              <a:gd name="connsiteY22" fmla="*/ 225955 h 2710666"/>
              <a:gd name="connsiteX23" fmla="*/ 716121 w 1391516"/>
              <a:gd name="connsiteY23" fmla="*/ 188797 h 2710666"/>
              <a:gd name="connsiteX24" fmla="*/ 742777 w 1391516"/>
              <a:gd name="connsiteY24" fmla="*/ 189605 h 2710666"/>
              <a:gd name="connsiteX25" fmla="*/ 756510 w 1391516"/>
              <a:gd name="connsiteY25" fmla="*/ 183950 h 2710666"/>
              <a:gd name="connsiteX26" fmla="*/ 695927 w 1391516"/>
              <a:gd name="connsiteY26" fmla="*/ 53091 h 2710666"/>
              <a:gd name="connsiteX27" fmla="*/ 621611 w 1391516"/>
              <a:gd name="connsiteY27" fmla="*/ 15125 h 2710666"/>
              <a:gd name="connsiteX28" fmla="*/ 492368 w 1391516"/>
              <a:gd name="connsiteY28" fmla="*/ 586 h 2710666"/>
              <a:gd name="connsiteX29" fmla="*/ 281539 w 1391516"/>
              <a:gd name="connsiteY29" fmla="*/ 81363 h 2710666"/>
              <a:gd name="connsiteX30" fmla="*/ 253266 w 1391516"/>
              <a:gd name="connsiteY30" fmla="*/ 124175 h 2710666"/>
              <a:gd name="connsiteX31" fmla="*/ 174912 w 1391516"/>
              <a:gd name="connsiteY31" fmla="*/ 62784 h 2710666"/>
              <a:gd name="connsiteX32" fmla="*/ 126446 w 1391516"/>
              <a:gd name="connsiteY32" fmla="*/ 60361 h 2710666"/>
              <a:gd name="connsiteX33" fmla="*/ 8511 w 1391516"/>
              <a:gd name="connsiteY33" fmla="*/ 198490 h 2710666"/>
              <a:gd name="connsiteX34" fmla="*/ 66671 w 1391516"/>
              <a:gd name="connsiteY34" fmla="*/ 489289 h 2710666"/>
              <a:gd name="connsiteX35" fmla="*/ 107059 w 1391516"/>
              <a:gd name="connsiteY35" fmla="*/ 571682 h 2710666"/>
              <a:gd name="connsiteX36" fmla="*/ 60208 w 1391516"/>
              <a:gd name="connsiteY36" fmla="*/ 639535 h 2710666"/>
              <a:gd name="connsiteX37" fmla="*/ 11742 w 1391516"/>
              <a:gd name="connsiteY37" fmla="*/ 646805 h 2710666"/>
              <a:gd name="connsiteX38" fmla="*/ 136947 w 1391516"/>
              <a:gd name="connsiteY38" fmla="*/ 626610 h 2710666"/>
              <a:gd name="connsiteX39" fmla="*/ 184606 w 1391516"/>
              <a:gd name="connsiteY39" fmla="*/ 465056 h 2710666"/>
              <a:gd name="connsiteX40" fmla="*/ 168450 w 1391516"/>
              <a:gd name="connsiteY40" fmla="*/ 234032 h 2710666"/>
              <a:gd name="connsiteX41" fmla="*/ 201569 w 1391516"/>
              <a:gd name="connsiteY41" fmla="*/ 180719 h 2710666"/>
              <a:gd name="connsiteX42" fmla="*/ 227418 w 1391516"/>
              <a:gd name="connsiteY42" fmla="*/ 175873 h 2710666"/>
              <a:gd name="connsiteX43" fmla="*/ 224994 w 1391516"/>
              <a:gd name="connsiteY43" fmla="*/ 198490 h 2710666"/>
              <a:gd name="connsiteX44" fmla="*/ 254074 w 1391516"/>
              <a:gd name="connsiteY44" fmla="*/ 343890 h 2710666"/>
              <a:gd name="connsiteX45" fmla="*/ 254074 w 1391516"/>
              <a:gd name="connsiteY45" fmla="*/ 343890 h 2710666"/>
              <a:gd name="connsiteX46" fmla="*/ 356661 w 1391516"/>
              <a:gd name="connsiteY46" fmla="*/ 422244 h 2710666"/>
              <a:gd name="connsiteX47" fmla="*/ 433400 w 1391516"/>
              <a:gd name="connsiteY47" fmla="*/ 438399 h 2710666"/>
              <a:gd name="connsiteX48" fmla="*/ 463288 w 1391516"/>
              <a:gd name="connsiteY48" fmla="*/ 467479 h 2710666"/>
              <a:gd name="connsiteX49" fmla="*/ 419668 w 1391516"/>
              <a:gd name="connsiteY49" fmla="*/ 561181 h 2710666"/>
              <a:gd name="connsiteX50" fmla="*/ 397858 w 1391516"/>
              <a:gd name="connsiteY50" fmla="*/ 571682 h 2710666"/>
              <a:gd name="connsiteX51" fmla="*/ 338083 w 1391516"/>
              <a:gd name="connsiteY51" fmla="*/ 604800 h 2710666"/>
              <a:gd name="connsiteX52" fmla="*/ 235495 w 1391516"/>
              <a:gd name="connsiteY52" fmla="*/ 704156 h 2710666"/>
              <a:gd name="connsiteX53" fmla="*/ 98982 w 1391516"/>
              <a:gd name="connsiteY53" fmla="*/ 828554 h 2710666"/>
              <a:gd name="connsiteX54" fmla="*/ 86865 w 1391516"/>
              <a:gd name="connsiteY54" fmla="*/ 898830 h 2710666"/>
              <a:gd name="connsiteX55" fmla="*/ 86865 w 1391516"/>
              <a:gd name="connsiteY55" fmla="*/ 898830 h 2710666"/>
              <a:gd name="connsiteX56" fmla="*/ 405936 w 1391516"/>
              <a:gd name="connsiteY56" fmla="*/ 1061193 h 2710666"/>
              <a:gd name="connsiteX57" fmla="*/ 435823 w 1391516"/>
              <a:gd name="connsiteY57" fmla="*/ 1106428 h 2710666"/>
              <a:gd name="connsiteX58" fmla="*/ 420476 w 1391516"/>
              <a:gd name="connsiteY58" fmla="*/ 1139547 h 2710666"/>
              <a:gd name="connsiteX59" fmla="*/ 360700 w 1391516"/>
              <a:gd name="connsiteY59" fmla="*/ 1301909 h 2710666"/>
              <a:gd name="connsiteX60" fmla="*/ 360700 w 1391516"/>
              <a:gd name="connsiteY60" fmla="*/ 1304333 h 2710666"/>
              <a:gd name="connsiteX61" fmla="*/ 405128 w 1391516"/>
              <a:gd name="connsiteY61" fmla="*/ 1407728 h 2710666"/>
              <a:gd name="connsiteX62" fmla="*/ 451979 w 1391516"/>
              <a:gd name="connsiteY62" fmla="*/ 1520816 h 2710666"/>
              <a:gd name="connsiteX63" fmla="*/ 440670 w 1391516"/>
              <a:gd name="connsiteY63" fmla="*/ 1788997 h 2710666"/>
              <a:gd name="connsiteX64" fmla="*/ 384126 w 1391516"/>
              <a:gd name="connsiteY64" fmla="*/ 2072526 h 2710666"/>
              <a:gd name="connsiteX65" fmla="*/ 374432 w 1391516"/>
              <a:gd name="connsiteY65" fmla="*/ 2339091 h 2710666"/>
              <a:gd name="connsiteX66" fmla="*/ 384126 w 1391516"/>
              <a:gd name="connsiteY66" fmla="*/ 2394020 h 2710666"/>
              <a:gd name="connsiteX67" fmla="*/ 398666 w 1391516"/>
              <a:gd name="connsiteY67" fmla="*/ 2548305 h 2710666"/>
              <a:gd name="connsiteX68" fmla="*/ 397050 w 1391516"/>
              <a:gd name="connsiteY68" fmla="*/ 2579000 h 2710666"/>
              <a:gd name="connsiteX69" fmla="*/ 439862 w 1391516"/>
              <a:gd name="connsiteY69" fmla="*/ 2631505 h 2710666"/>
              <a:gd name="connsiteX70" fmla="*/ 542449 w 1391516"/>
              <a:gd name="connsiteY70" fmla="*/ 2634736 h 2710666"/>
              <a:gd name="connsiteX71" fmla="*/ 740354 w 1391516"/>
              <a:gd name="connsiteY71" fmla="*/ 2654930 h 2710666"/>
              <a:gd name="connsiteX72" fmla="*/ 762972 w 1391516"/>
              <a:gd name="connsiteY72" fmla="*/ 2675933 h 2710666"/>
              <a:gd name="connsiteX73" fmla="*/ 799322 w 1391516"/>
              <a:gd name="connsiteY73" fmla="*/ 2710667 h 2710666"/>
              <a:gd name="connsiteX74" fmla="*/ 1184630 w 1391516"/>
              <a:gd name="connsiteY74" fmla="*/ 2710667 h 2710666"/>
              <a:gd name="connsiteX75" fmla="*/ 1219364 w 1391516"/>
              <a:gd name="connsiteY75" fmla="*/ 2675125 h 2710666"/>
              <a:gd name="connsiteX76" fmla="*/ 1218556 w 1391516"/>
              <a:gd name="connsiteY76" fmla="*/ 2320512 h 2710666"/>
              <a:gd name="connsiteX77" fmla="*/ 1181399 w 1391516"/>
              <a:gd name="connsiteY77" fmla="*/ 2283354 h 2710666"/>
              <a:gd name="connsiteX78" fmla="*/ 1143433 w 1391516"/>
              <a:gd name="connsiteY78" fmla="*/ 2252659 h 2710666"/>
              <a:gd name="connsiteX79" fmla="*/ 1081235 w 1391516"/>
              <a:gd name="connsiteY79" fmla="*/ 2119376 h 2710666"/>
              <a:gd name="connsiteX80" fmla="*/ 890600 w 1391516"/>
              <a:gd name="connsiteY80" fmla="*/ 2125839 h 2710666"/>
              <a:gd name="connsiteX81" fmla="*/ 835671 w 1391516"/>
              <a:gd name="connsiteY81" fmla="*/ 2247813 h 2710666"/>
              <a:gd name="connsiteX82" fmla="*/ 791244 w 1391516"/>
              <a:gd name="connsiteY82" fmla="*/ 2283354 h 2710666"/>
              <a:gd name="connsiteX83" fmla="*/ 762972 w 1391516"/>
              <a:gd name="connsiteY83" fmla="*/ 2310819 h 2710666"/>
              <a:gd name="connsiteX84" fmla="*/ 762972 w 1391516"/>
              <a:gd name="connsiteY84" fmla="*/ 2451372 h 2710666"/>
              <a:gd name="connsiteX85" fmla="*/ 751663 w 1391516"/>
              <a:gd name="connsiteY85" fmla="*/ 2476413 h 2710666"/>
              <a:gd name="connsiteX86" fmla="*/ 649883 w 1391516"/>
              <a:gd name="connsiteY86" fmla="*/ 2392404 h 2710666"/>
              <a:gd name="connsiteX87" fmla="*/ 662000 w 1391516"/>
              <a:gd name="connsiteY87" fmla="*/ 2167843 h 2710666"/>
              <a:gd name="connsiteX88" fmla="*/ 656346 w 1391516"/>
              <a:gd name="connsiteY88" fmla="*/ 2083835 h 2710666"/>
              <a:gd name="connsiteX89" fmla="*/ 664423 w 1391516"/>
              <a:gd name="connsiteY89" fmla="*/ 2036983 h 2710666"/>
              <a:gd name="connsiteX90" fmla="*/ 719352 w 1391516"/>
              <a:gd name="connsiteY90" fmla="*/ 1894815 h 2710666"/>
              <a:gd name="connsiteX91" fmla="*/ 732276 w 1391516"/>
              <a:gd name="connsiteY91" fmla="*/ 1729222 h 2710666"/>
              <a:gd name="connsiteX92" fmla="*/ 787205 w 1391516"/>
              <a:gd name="connsiteY92" fmla="*/ 1413382 h 2710666"/>
              <a:gd name="connsiteX93" fmla="*/ 824363 w 1391516"/>
              <a:gd name="connsiteY93" fmla="*/ 1314026 h 2710666"/>
              <a:gd name="connsiteX94" fmla="*/ 895447 w 1391516"/>
              <a:gd name="connsiteY94" fmla="*/ 1201745 h 2710666"/>
              <a:gd name="connsiteX95" fmla="*/ 907563 w 1391516"/>
              <a:gd name="connsiteY95" fmla="*/ 1122584 h 2710666"/>
              <a:gd name="connsiteX96" fmla="*/ 840518 w 1391516"/>
              <a:gd name="connsiteY96" fmla="*/ 948104 h 2710666"/>
              <a:gd name="connsiteX97" fmla="*/ 851827 w 1391516"/>
              <a:gd name="connsiteY97" fmla="*/ 910947 h 2710666"/>
              <a:gd name="connsiteX98" fmla="*/ 1051347 w 1391516"/>
              <a:gd name="connsiteY98" fmla="*/ 790588 h 2710666"/>
              <a:gd name="connsiteX99" fmla="*/ 1145857 w 1391516"/>
              <a:gd name="connsiteY99" fmla="*/ 761509 h 2710666"/>
              <a:gd name="connsiteX100" fmla="*/ 1179783 w 1391516"/>
              <a:gd name="connsiteY100" fmla="*/ 788973 h 2710666"/>
              <a:gd name="connsiteX101" fmla="*/ 1179783 w 1391516"/>
              <a:gd name="connsiteY101" fmla="*/ 800282 h 2710666"/>
              <a:gd name="connsiteX102" fmla="*/ 1082042 w 1391516"/>
              <a:gd name="connsiteY102" fmla="*/ 824515 h 2710666"/>
              <a:gd name="connsiteX103" fmla="*/ 977840 w 1391516"/>
              <a:gd name="connsiteY103" fmla="*/ 905292 h 2710666"/>
              <a:gd name="connsiteX104" fmla="*/ 975416 w 1391516"/>
              <a:gd name="connsiteY104" fmla="*/ 926294 h 2710666"/>
              <a:gd name="connsiteX105" fmla="*/ 1039230 w 1391516"/>
              <a:gd name="connsiteY105" fmla="*/ 971530 h 2710666"/>
              <a:gd name="connsiteX106" fmla="*/ 1073157 w 1391516"/>
              <a:gd name="connsiteY106" fmla="*/ 954566 h 2710666"/>
              <a:gd name="connsiteX107" fmla="*/ 1066695 w 1391516"/>
              <a:gd name="connsiteY107" fmla="*/ 1004648 h 2710666"/>
              <a:gd name="connsiteX108" fmla="*/ 1014997 w 1391516"/>
              <a:gd name="connsiteY108" fmla="*/ 1205784 h 2710666"/>
              <a:gd name="connsiteX109" fmla="*/ 1043269 w 1391516"/>
              <a:gd name="connsiteY109" fmla="*/ 1261520 h 2710666"/>
              <a:gd name="connsiteX110" fmla="*/ 1114353 w 1391516"/>
              <a:gd name="connsiteY110" fmla="*/ 1276868 h 2710666"/>
              <a:gd name="connsiteX111" fmla="*/ 1162012 w 1391516"/>
              <a:gd name="connsiteY111" fmla="*/ 1236480 h 2710666"/>
              <a:gd name="connsiteX112" fmla="*/ 1173321 w 1391516"/>
              <a:gd name="connsiteY112" fmla="*/ 1130661 h 2710666"/>
              <a:gd name="connsiteX113" fmla="*/ 1178975 w 1391516"/>
              <a:gd name="connsiteY113" fmla="*/ 1158934 h 2710666"/>
              <a:gd name="connsiteX114" fmla="*/ 1180591 w 1391516"/>
              <a:gd name="connsiteY114" fmla="*/ 1251828 h 2710666"/>
              <a:gd name="connsiteX115" fmla="*/ 1195939 w 1391516"/>
              <a:gd name="connsiteY115" fmla="*/ 1274445 h 2710666"/>
              <a:gd name="connsiteX116" fmla="*/ 1285601 w 1391516"/>
              <a:gd name="connsiteY116" fmla="*/ 1270406 h 2710666"/>
              <a:gd name="connsiteX117" fmla="*/ 1307411 w 1391516"/>
              <a:gd name="connsiteY117" fmla="*/ 1235672 h 2710666"/>
              <a:gd name="connsiteX118" fmla="*/ 1288025 w 1391516"/>
              <a:gd name="connsiteY118" fmla="*/ 1008687 h 2710666"/>
              <a:gd name="connsiteX119" fmla="*/ 1296103 w 1391516"/>
              <a:gd name="connsiteY119" fmla="*/ 940835 h 2710666"/>
              <a:gd name="connsiteX120" fmla="*/ 1341338 w 1391516"/>
              <a:gd name="connsiteY120" fmla="*/ 968299 h 2710666"/>
              <a:gd name="connsiteX121" fmla="*/ 1381727 w 1391516"/>
              <a:gd name="connsiteY121" fmla="*/ 948912 h 2710666"/>
              <a:gd name="connsiteX122" fmla="*/ 1384150 w 1391516"/>
              <a:gd name="connsiteY122" fmla="*/ 923871 h 2710666"/>
              <a:gd name="connsiteX123" fmla="*/ 417245 w 1391516"/>
              <a:gd name="connsiteY123" fmla="*/ 1007072 h 2710666"/>
              <a:gd name="connsiteX124" fmla="*/ 341314 w 1391516"/>
              <a:gd name="connsiteY124" fmla="*/ 950527 h 2710666"/>
              <a:gd name="connsiteX125" fmla="*/ 226610 w 1391516"/>
              <a:gd name="connsiteY125" fmla="*/ 886714 h 2710666"/>
              <a:gd name="connsiteX126" fmla="*/ 213685 w 1391516"/>
              <a:gd name="connsiteY126" fmla="*/ 844709 h 2710666"/>
              <a:gd name="connsiteX127" fmla="*/ 318696 w 1391516"/>
              <a:gd name="connsiteY127" fmla="*/ 767163 h 2710666"/>
              <a:gd name="connsiteX128" fmla="*/ 338083 w 1391516"/>
              <a:gd name="connsiteY128" fmla="*/ 775241 h 2710666"/>
              <a:gd name="connsiteX129" fmla="*/ 422091 w 1391516"/>
              <a:gd name="connsiteY129" fmla="*/ 1003841 h 2710666"/>
              <a:gd name="connsiteX130" fmla="*/ 417245 w 1391516"/>
              <a:gd name="connsiteY130" fmla="*/ 1007072 h 2710666"/>
              <a:gd name="connsiteX131" fmla="*/ 847788 w 1391516"/>
              <a:gd name="connsiteY131" fmla="*/ 2256698 h 2710666"/>
              <a:gd name="connsiteX132" fmla="*/ 915641 w 1391516"/>
              <a:gd name="connsiteY132" fmla="*/ 2123415 h 2710666"/>
              <a:gd name="connsiteX133" fmla="*/ 1056194 w 1391516"/>
              <a:gd name="connsiteY133" fmla="*/ 2121800 h 2710666"/>
              <a:gd name="connsiteX134" fmla="*/ 1126470 w 1391516"/>
              <a:gd name="connsiteY134" fmla="*/ 2262353 h 2710666"/>
              <a:gd name="connsiteX135" fmla="*/ 1105468 w 1391516"/>
              <a:gd name="connsiteY135" fmla="*/ 2282547 h 2710666"/>
              <a:gd name="connsiteX136" fmla="*/ 985110 w 1391516"/>
              <a:gd name="connsiteY136" fmla="*/ 2282547 h 2710666"/>
              <a:gd name="connsiteX137" fmla="*/ 870406 w 1391516"/>
              <a:gd name="connsiteY137" fmla="*/ 2282547 h 2710666"/>
              <a:gd name="connsiteX138" fmla="*/ 847788 w 1391516"/>
              <a:gd name="connsiteY138" fmla="*/ 2256698 h 2710666"/>
              <a:gd name="connsiteX139" fmla="*/ 742777 w 1391516"/>
              <a:gd name="connsiteY139" fmla="*/ 2528110 h 2710666"/>
              <a:gd name="connsiteX140" fmla="*/ 758933 w 1391516"/>
              <a:gd name="connsiteY140" fmla="*/ 2541034 h 2710666"/>
              <a:gd name="connsiteX141" fmla="*/ 754894 w 1391516"/>
              <a:gd name="connsiteY141" fmla="*/ 2586270 h 2710666"/>
              <a:gd name="connsiteX142" fmla="*/ 713698 w 1391516"/>
              <a:gd name="connsiteY142" fmla="*/ 2579000 h 2710666"/>
              <a:gd name="connsiteX143" fmla="*/ 649883 w 1391516"/>
              <a:gd name="connsiteY143" fmla="*/ 2520840 h 2710666"/>
              <a:gd name="connsiteX144" fmla="*/ 742777 w 1391516"/>
              <a:gd name="connsiteY144" fmla="*/ 2528110 h 2710666"/>
              <a:gd name="connsiteX145" fmla="*/ 1242789 w 1391516"/>
              <a:gd name="connsiteY145" fmla="*/ 831785 h 2710666"/>
              <a:gd name="connsiteX146" fmla="*/ 1242789 w 1391516"/>
              <a:gd name="connsiteY146" fmla="*/ 831785 h 2710666"/>
              <a:gd name="connsiteX147" fmla="*/ 1147472 w 1391516"/>
              <a:gd name="connsiteY147" fmla="*/ 844709 h 2710666"/>
              <a:gd name="connsiteX148" fmla="*/ 1118392 w 1391516"/>
              <a:gd name="connsiteY148" fmla="*/ 831785 h 2710666"/>
              <a:gd name="connsiteX149" fmla="*/ 1178168 w 1391516"/>
              <a:gd name="connsiteY149" fmla="*/ 806744 h 2710666"/>
              <a:gd name="connsiteX150" fmla="*/ 1179783 w 1391516"/>
              <a:gd name="connsiteY150" fmla="*/ 807552 h 2710666"/>
              <a:gd name="connsiteX151" fmla="*/ 1185438 w 1391516"/>
              <a:gd name="connsiteY151" fmla="*/ 811591 h 2710666"/>
              <a:gd name="connsiteX152" fmla="*/ 1245213 w 1391516"/>
              <a:gd name="connsiteY152" fmla="*/ 831785 h 2710666"/>
              <a:gd name="connsiteX153" fmla="*/ 1242789 w 1391516"/>
              <a:gd name="connsiteY153" fmla="*/ 831785 h 2710666"/>
              <a:gd name="connsiteX154" fmla="*/ 1242789 w 1391516"/>
              <a:gd name="connsiteY154" fmla="*/ 831785 h 2710666"/>
              <a:gd name="connsiteX155" fmla="*/ 1242789 w 1391516"/>
              <a:gd name="connsiteY155" fmla="*/ 831785 h 271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91516" h="2710666">
                <a:moveTo>
                  <a:pt x="1384150" y="923871"/>
                </a:moveTo>
                <a:cubicBezTo>
                  <a:pt x="1365571" y="903677"/>
                  <a:pt x="1347800" y="883482"/>
                  <a:pt x="1329221" y="864096"/>
                </a:cubicBezTo>
                <a:cubicBezTo>
                  <a:pt x="1307411" y="841478"/>
                  <a:pt x="1283986" y="820476"/>
                  <a:pt x="1250059" y="830169"/>
                </a:cubicBezTo>
                <a:cubicBezTo>
                  <a:pt x="1240366" y="823707"/>
                  <a:pt x="1202401" y="812398"/>
                  <a:pt x="1182206" y="803513"/>
                </a:cubicBezTo>
                <a:lnTo>
                  <a:pt x="1182206" y="803513"/>
                </a:lnTo>
                <a:cubicBezTo>
                  <a:pt x="1180591" y="779280"/>
                  <a:pt x="1176552" y="755854"/>
                  <a:pt x="1207247" y="743738"/>
                </a:cubicBezTo>
                <a:cubicBezTo>
                  <a:pt x="1220980" y="738891"/>
                  <a:pt x="1220980" y="725159"/>
                  <a:pt x="1208863" y="714658"/>
                </a:cubicBezTo>
                <a:cubicBezTo>
                  <a:pt x="1208863" y="714658"/>
                  <a:pt x="1208863" y="714658"/>
                  <a:pt x="1208863" y="714658"/>
                </a:cubicBezTo>
                <a:cubicBezTo>
                  <a:pt x="1183014" y="697694"/>
                  <a:pt x="1152319" y="697694"/>
                  <a:pt x="1123239" y="690425"/>
                </a:cubicBezTo>
                <a:cubicBezTo>
                  <a:pt x="1112738" y="688001"/>
                  <a:pt x="1106276" y="693655"/>
                  <a:pt x="1099006" y="700118"/>
                </a:cubicBezTo>
                <a:cubicBezTo>
                  <a:pt x="1080427" y="717081"/>
                  <a:pt x="1064271" y="737275"/>
                  <a:pt x="1040038" y="746161"/>
                </a:cubicBezTo>
                <a:cubicBezTo>
                  <a:pt x="964915" y="774433"/>
                  <a:pt x="889792" y="803513"/>
                  <a:pt x="815477" y="832593"/>
                </a:cubicBezTo>
                <a:cubicBezTo>
                  <a:pt x="805784" y="836632"/>
                  <a:pt x="800937" y="837439"/>
                  <a:pt x="798514" y="824515"/>
                </a:cubicBezTo>
                <a:cubicBezTo>
                  <a:pt x="792052" y="792204"/>
                  <a:pt x="772665" y="767163"/>
                  <a:pt x="746816" y="746969"/>
                </a:cubicBezTo>
                <a:cubicBezTo>
                  <a:pt x="708851" y="716273"/>
                  <a:pt x="669270" y="687193"/>
                  <a:pt x="639382" y="648420"/>
                </a:cubicBezTo>
                <a:cubicBezTo>
                  <a:pt x="611110" y="612071"/>
                  <a:pt x="582030" y="576528"/>
                  <a:pt x="533564" y="566835"/>
                </a:cubicBezTo>
                <a:cubicBezTo>
                  <a:pt x="544873" y="540987"/>
                  <a:pt x="556182" y="515138"/>
                  <a:pt x="568298" y="490096"/>
                </a:cubicBezTo>
                <a:cubicBezTo>
                  <a:pt x="583646" y="460209"/>
                  <a:pt x="597378" y="454555"/>
                  <a:pt x="630497" y="462632"/>
                </a:cubicBezTo>
                <a:cubicBezTo>
                  <a:pt x="651499" y="468287"/>
                  <a:pt x="672501" y="470710"/>
                  <a:pt x="694311" y="467479"/>
                </a:cubicBezTo>
                <a:cubicBezTo>
                  <a:pt x="716121" y="464248"/>
                  <a:pt x="725814" y="453747"/>
                  <a:pt x="725006" y="431937"/>
                </a:cubicBezTo>
                <a:cubicBezTo>
                  <a:pt x="723391" y="399626"/>
                  <a:pt x="742777" y="372969"/>
                  <a:pt x="750047" y="343082"/>
                </a:cubicBezTo>
                <a:cubicBezTo>
                  <a:pt x="754086" y="326926"/>
                  <a:pt x="755702" y="318849"/>
                  <a:pt x="745201" y="307540"/>
                </a:cubicBezTo>
                <a:cubicBezTo>
                  <a:pt x="734700" y="297039"/>
                  <a:pt x="724199" y="238071"/>
                  <a:pt x="715313" y="225955"/>
                </a:cubicBezTo>
                <a:cubicBezTo>
                  <a:pt x="706428" y="213838"/>
                  <a:pt x="709659" y="200106"/>
                  <a:pt x="716121" y="188797"/>
                </a:cubicBezTo>
                <a:cubicBezTo>
                  <a:pt x="723391" y="175065"/>
                  <a:pt x="733892" y="185566"/>
                  <a:pt x="742777" y="189605"/>
                </a:cubicBezTo>
                <a:cubicBezTo>
                  <a:pt x="750855" y="192836"/>
                  <a:pt x="754086" y="192028"/>
                  <a:pt x="756510" y="183950"/>
                </a:cubicBezTo>
                <a:cubicBezTo>
                  <a:pt x="773473" y="137100"/>
                  <a:pt x="743585" y="70862"/>
                  <a:pt x="695927" y="53091"/>
                </a:cubicBezTo>
                <a:cubicBezTo>
                  <a:pt x="666847" y="41782"/>
                  <a:pt x="650691" y="24819"/>
                  <a:pt x="621611" y="15125"/>
                </a:cubicBezTo>
                <a:cubicBezTo>
                  <a:pt x="586069" y="-222"/>
                  <a:pt x="529525" y="-1030"/>
                  <a:pt x="492368" y="586"/>
                </a:cubicBezTo>
                <a:cubicBezTo>
                  <a:pt x="414821" y="5432"/>
                  <a:pt x="338890" y="7048"/>
                  <a:pt x="281539" y="81363"/>
                </a:cubicBezTo>
                <a:cubicBezTo>
                  <a:pt x="271845" y="94287"/>
                  <a:pt x="261344" y="137907"/>
                  <a:pt x="253266" y="124175"/>
                </a:cubicBezTo>
                <a:cubicBezTo>
                  <a:pt x="235495" y="94287"/>
                  <a:pt x="206416" y="76517"/>
                  <a:pt x="174912" y="62784"/>
                </a:cubicBezTo>
                <a:cubicBezTo>
                  <a:pt x="159565" y="55514"/>
                  <a:pt x="142601" y="51475"/>
                  <a:pt x="126446" y="60361"/>
                </a:cubicBezTo>
                <a:cubicBezTo>
                  <a:pt x="70710" y="91864"/>
                  <a:pt x="19820" y="130637"/>
                  <a:pt x="8511" y="198490"/>
                </a:cubicBezTo>
                <a:cubicBezTo>
                  <a:pt x="-8452" y="301885"/>
                  <a:pt x="-5221" y="402049"/>
                  <a:pt x="66671" y="489289"/>
                </a:cubicBezTo>
                <a:cubicBezTo>
                  <a:pt x="86057" y="513522"/>
                  <a:pt x="101405" y="540987"/>
                  <a:pt x="107059" y="571682"/>
                </a:cubicBezTo>
                <a:cubicBezTo>
                  <a:pt x="114329" y="610455"/>
                  <a:pt x="98982" y="633072"/>
                  <a:pt x="60208" y="639535"/>
                </a:cubicBezTo>
                <a:cubicBezTo>
                  <a:pt x="45669" y="641958"/>
                  <a:pt x="31129" y="643573"/>
                  <a:pt x="11742" y="646805"/>
                </a:cubicBezTo>
                <a:cubicBezTo>
                  <a:pt x="61824" y="665383"/>
                  <a:pt x="102213" y="660537"/>
                  <a:pt x="136947" y="626610"/>
                </a:cubicBezTo>
                <a:cubicBezTo>
                  <a:pt x="182990" y="581375"/>
                  <a:pt x="206416" y="531293"/>
                  <a:pt x="184606" y="465056"/>
                </a:cubicBezTo>
                <a:cubicBezTo>
                  <a:pt x="160372" y="389933"/>
                  <a:pt x="158757" y="312386"/>
                  <a:pt x="168450" y="234032"/>
                </a:cubicBezTo>
                <a:cubicBezTo>
                  <a:pt x="171681" y="211414"/>
                  <a:pt x="181375" y="192836"/>
                  <a:pt x="201569" y="180719"/>
                </a:cubicBezTo>
                <a:cubicBezTo>
                  <a:pt x="209647" y="175873"/>
                  <a:pt x="219340" y="169411"/>
                  <a:pt x="227418" y="175873"/>
                </a:cubicBezTo>
                <a:cubicBezTo>
                  <a:pt x="236303" y="182335"/>
                  <a:pt x="226610" y="191220"/>
                  <a:pt x="224994" y="198490"/>
                </a:cubicBezTo>
                <a:cubicBezTo>
                  <a:pt x="215301" y="250996"/>
                  <a:pt x="215301" y="301078"/>
                  <a:pt x="254074" y="343890"/>
                </a:cubicBezTo>
                <a:cubicBezTo>
                  <a:pt x="254074" y="343890"/>
                  <a:pt x="254074" y="343890"/>
                  <a:pt x="254074" y="343890"/>
                </a:cubicBezTo>
                <a:cubicBezTo>
                  <a:pt x="278307" y="383471"/>
                  <a:pt x="313042" y="408511"/>
                  <a:pt x="356661" y="422244"/>
                </a:cubicBezTo>
                <a:cubicBezTo>
                  <a:pt x="381702" y="430321"/>
                  <a:pt x="407551" y="435168"/>
                  <a:pt x="433400" y="438399"/>
                </a:cubicBezTo>
                <a:cubicBezTo>
                  <a:pt x="449555" y="440822"/>
                  <a:pt x="468942" y="448900"/>
                  <a:pt x="463288" y="467479"/>
                </a:cubicBezTo>
                <a:cubicBezTo>
                  <a:pt x="451979" y="499790"/>
                  <a:pt x="435016" y="530485"/>
                  <a:pt x="419668" y="561181"/>
                </a:cubicBezTo>
                <a:cubicBezTo>
                  <a:pt x="415629" y="569259"/>
                  <a:pt x="405936" y="570874"/>
                  <a:pt x="397858" y="571682"/>
                </a:cubicBezTo>
                <a:cubicBezTo>
                  <a:pt x="372817" y="574105"/>
                  <a:pt x="355046" y="587837"/>
                  <a:pt x="338083" y="604800"/>
                </a:cubicBezTo>
                <a:cubicBezTo>
                  <a:pt x="304156" y="638727"/>
                  <a:pt x="271845" y="673461"/>
                  <a:pt x="235495" y="704156"/>
                </a:cubicBezTo>
                <a:cubicBezTo>
                  <a:pt x="188645" y="743738"/>
                  <a:pt x="143409" y="785742"/>
                  <a:pt x="98982" y="828554"/>
                </a:cubicBezTo>
                <a:cubicBezTo>
                  <a:pt x="72325" y="853595"/>
                  <a:pt x="69902" y="877020"/>
                  <a:pt x="86865" y="898830"/>
                </a:cubicBezTo>
                <a:cubicBezTo>
                  <a:pt x="86865" y="898830"/>
                  <a:pt x="86865" y="898830"/>
                  <a:pt x="86865" y="898830"/>
                </a:cubicBezTo>
                <a:cubicBezTo>
                  <a:pt x="191876" y="956182"/>
                  <a:pt x="293655" y="1019996"/>
                  <a:pt x="405936" y="1061193"/>
                </a:cubicBezTo>
                <a:cubicBezTo>
                  <a:pt x="428553" y="1069270"/>
                  <a:pt x="440670" y="1081387"/>
                  <a:pt x="435823" y="1106428"/>
                </a:cubicBezTo>
                <a:cubicBezTo>
                  <a:pt x="430977" y="1117737"/>
                  <a:pt x="428553" y="1130661"/>
                  <a:pt x="420476" y="1139547"/>
                </a:cubicBezTo>
                <a:cubicBezTo>
                  <a:pt x="379279" y="1186398"/>
                  <a:pt x="351815" y="1237287"/>
                  <a:pt x="360700" y="1301909"/>
                </a:cubicBezTo>
                <a:cubicBezTo>
                  <a:pt x="360700" y="1302717"/>
                  <a:pt x="359893" y="1303525"/>
                  <a:pt x="360700" y="1304333"/>
                </a:cubicBezTo>
                <a:cubicBezTo>
                  <a:pt x="369586" y="1347952"/>
                  <a:pt x="377664" y="1385918"/>
                  <a:pt x="405128" y="1407728"/>
                </a:cubicBezTo>
                <a:cubicBezTo>
                  <a:pt x="446324" y="1440039"/>
                  <a:pt x="444709" y="1475581"/>
                  <a:pt x="451979" y="1520816"/>
                </a:cubicBezTo>
                <a:cubicBezTo>
                  <a:pt x="465711" y="1610479"/>
                  <a:pt x="458441" y="1700142"/>
                  <a:pt x="440670" y="1788997"/>
                </a:cubicBezTo>
                <a:cubicBezTo>
                  <a:pt x="422091" y="1883506"/>
                  <a:pt x="394627" y="1976400"/>
                  <a:pt x="384126" y="2072526"/>
                </a:cubicBezTo>
                <a:cubicBezTo>
                  <a:pt x="374432" y="2161381"/>
                  <a:pt x="383318" y="2250236"/>
                  <a:pt x="374432" y="2339091"/>
                </a:cubicBezTo>
                <a:cubicBezTo>
                  <a:pt x="372817" y="2357670"/>
                  <a:pt x="377664" y="2376248"/>
                  <a:pt x="384126" y="2394020"/>
                </a:cubicBezTo>
                <a:cubicBezTo>
                  <a:pt x="403512" y="2444102"/>
                  <a:pt x="412398" y="2494991"/>
                  <a:pt x="398666" y="2548305"/>
                </a:cubicBezTo>
                <a:cubicBezTo>
                  <a:pt x="396242" y="2557998"/>
                  <a:pt x="397050" y="2568499"/>
                  <a:pt x="397050" y="2579000"/>
                </a:cubicBezTo>
                <a:cubicBezTo>
                  <a:pt x="397050" y="2618581"/>
                  <a:pt x="401897" y="2622619"/>
                  <a:pt x="439862" y="2631505"/>
                </a:cubicBezTo>
                <a:cubicBezTo>
                  <a:pt x="474596" y="2639583"/>
                  <a:pt x="510139" y="2627466"/>
                  <a:pt x="542449" y="2634736"/>
                </a:cubicBezTo>
                <a:cubicBezTo>
                  <a:pt x="607879" y="2649276"/>
                  <a:pt x="673309" y="2657354"/>
                  <a:pt x="740354" y="2654930"/>
                </a:cubicBezTo>
                <a:cubicBezTo>
                  <a:pt x="754894" y="2654123"/>
                  <a:pt x="764587" y="2660585"/>
                  <a:pt x="762972" y="2675933"/>
                </a:cubicBezTo>
                <a:cubicBezTo>
                  <a:pt x="759741" y="2704205"/>
                  <a:pt x="773473" y="2710667"/>
                  <a:pt x="799322" y="2710667"/>
                </a:cubicBezTo>
                <a:cubicBezTo>
                  <a:pt x="927758" y="2709859"/>
                  <a:pt x="1056194" y="2709859"/>
                  <a:pt x="1184630" y="2710667"/>
                </a:cubicBezTo>
                <a:cubicBezTo>
                  <a:pt x="1212094" y="2710667"/>
                  <a:pt x="1219364" y="2700974"/>
                  <a:pt x="1219364" y="2675125"/>
                </a:cubicBezTo>
                <a:cubicBezTo>
                  <a:pt x="1218556" y="2557190"/>
                  <a:pt x="1218556" y="2438447"/>
                  <a:pt x="1218556" y="2320512"/>
                </a:cubicBezTo>
                <a:cubicBezTo>
                  <a:pt x="1218556" y="2283354"/>
                  <a:pt x="1218556" y="2282547"/>
                  <a:pt x="1181399" y="2283354"/>
                </a:cubicBezTo>
                <a:cubicBezTo>
                  <a:pt x="1158781" y="2284163"/>
                  <a:pt x="1148280" y="2276892"/>
                  <a:pt x="1143433" y="2252659"/>
                </a:cubicBezTo>
                <a:cubicBezTo>
                  <a:pt x="1134548" y="2203385"/>
                  <a:pt x="1115161" y="2157342"/>
                  <a:pt x="1081235" y="2119376"/>
                </a:cubicBezTo>
                <a:cubicBezTo>
                  <a:pt x="1023883" y="2055563"/>
                  <a:pt x="943913" y="2057986"/>
                  <a:pt x="890600" y="2125839"/>
                </a:cubicBezTo>
                <a:cubicBezTo>
                  <a:pt x="862328" y="2161381"/>
                  <a:pt x="842941" y="2202577"/>
                  <a:pt x="835671" y="2247813"/>
                </a:cubicBezTo>
                <a:cubicBezTo>
                  <a:pt x="830825" y="2275277"/>
                  <a:pt x="819516" y="2287393"/>
                  <a:pt x="791244" y="2283354"/>
                </a:cubicBezTo>
                <a:cubicBezTo>
                  <a:pt x="771050" y="2280124"/>
                  <a:pt x="762972" y="2289817"/>
                  <a:pt x="762972" y="2310819"/>
                </a:cubicBezTo>
                <a:cubicBezTo>
                  <a:pt x="763780" y="2357670"/>
                  <a:pt x="763780" y="2404521"/>
                  <a:pt x="762972" y="2451372"/>
                </a:cubicBezTo>
                <a:cubicBezTo>
                  <a:pt x="762972" y="2461065"/>
                  <a:pt x="767011" y="2473181"/>
                  <a:pt x="751663" y="2476413"/>
                </a:cubicBezTo>
                <a:cubicBezTo>
                  <a:pt x="705620" y="2486106"/>
                  <a:pt x="648268" y="2440063"/>
                  <a:pt x="649883" y="2392404"/>
                </a:cubicBezTo>
                <a:cubicBezTo>
                  <a:pt x="653114" y="2317281"/>
                  <a:pt x="658769" y="2242966"/>
                  <a:pt x="662000" y="2167843"/>
                </a:cubicBezTo>
                <a:cubicBezTo>
                  <a:pt x="663616" y="2139571"/>
                  <a:pt x="666039" y="2111299"/>
                  <a:pt x="656346" y="2083835"/>
                </a:cubicBezTo>
                <a:cubicBezTo>
                  <a:pt x="649883" y="2066063"/>
                  <a:pt x="653922" y="2052331"/>
                  <a:pt x="664423" y="2036983"/>
                </a:cubicBezTo>
                <a:cubicBezTo>
                  <a:pt x="695119" y="1994171"/>
                  <a:pt x="714505" y="1947321"/>
                  <a:pt x="719352" y="1894815"/>
                </a:cubicBezTo>
                <a:cubicBezTo>
                  <a:pt x="724199" y="1839887"/>
                  <a:pt x="722583" y="1784150"/>
                  <a:pt x="732276" y="1729222"/>
                </a:cubicBezTo>
                <a:cubicBezTo>
                  <a:pt x="749240" y="1624211"/>
                  <a:pt x="775896" y="1520008"/>
                  <a:pt x="787205" y="1413382"/>
                </a:cubicBezTo>
                <a:cubicBezTo>
                  <a:pt x="791244" y="1377840"/>
                  <a:pt x="801745" y="1343106"/>
                  <a:pt x="824363" y="1314026"/>
                </a:cubicBezTo>
                <a:cubicBezTo>
                  <a:pt x="851019" y="1278484"/>
                  <a:pt x="883330" y="1248596"/>
                  <a:pt x="895447" y="1201745"/>
                </a:cubicBezTo>
                <a:cubicBezTo>
                  <a:pt x="902717" y="1175089"/>
                  <a:pt x="909987" y="1150856"/>
                  <a:pt x="907563" y="1122584"/>
                </a:cubicBezTo>
                <a:cubicBezTo>
                  <a:pt x="901909" y="1057962"/>
                  <a:pt x="872829" y="1002225"/>
                  <a:pt x="840518" y="948104"/>
                </a:cubicBezTo>
                <a:cubicBezTo>
                  <a:pt x="828401" y="927910"/>
                  <a:pt x="831633" y="920640"/>
                  <a:pt x="851827" y="910947"/>
                </a:cubicBezTo>
                <a:cubicBezTo>
                  <a:pt x="922103" y="877020"/>
                  <a:pt x="989956" y="839863"/>
                  <a:pt x="1051347" y="790588"/>
                </a:cubicBezTo>
                <a:cubicBezTo>
                  <a:pt x="1078811" y="767163"/>
                  <a:pt x="1113546" y="768778"/>
                  <a:pt x="1145857" y="761509"/>
                </a:cubicBezTo>
                <a:cubicBezTo>
                  <a:pt x="1170898" y="754239"/>
                  <a:pt x="1184630" y="759893"/>
                  <a:pt x="1179783" y="788973"/>
                </a:cubicBezTo>
                <a:cubicBezTo>
                  <a:pt x="1178975" y="792204"/>
                  <a:pt x="1178168" y="797050"/>
                  <a:pt x="1179783" y="800282"/>
                </a:cubicBezTo>
                <a:cubicBezTo>
                  <a:pt x="1157973" y="814822"/>
                  <a:pt x="1099813" y="820476"/>
                  <a:pt x="1082042" y="824515"/>
                </a:cubicBezTo>
                <a:cubicBezTo>
                  <a:pt x="1035192" y="835016"/>
                  <a:pt x="1005304" y="868943"/>
                  <a:pt x="977840" y="905292"/>
                </a:cubicBezTo>
                <a:cubicBezTo>
                  <a:pt x="972993" y="911754"/>
                  <a:pt x="970570" y="919832"/>
                  <a:pt x="975416" y="926294"/>
                </a:cubicBezTo>
                <a:cubicBezTo>
                  <a:pt x="993187" y="946489"/>
                  <a:pt x="1015805" y="959413"/>
                  <a:pt x="1039230" y="971530"/>
                </a:cubicBezTo>
                <a:cubicBezTo>
                  <a:pt x="1057809" y="981223"/>
                  <a:pt x="1058617" y="954566"/>
                  <a:pt x="1073157" y="954566"/>
                </a:cubicBezTo>
                <a:cubicBezTo>
                  <a:pt x="1076388" y="972337"/>
                  <a:pt x="1070734" y="988493"/>
                  <a:pt x="1066695" y="1004648"/>
                </a:cubicBezTo>
                <a:cubicBezTo>
                  <a:pt x="1049732" y="1071694"/>
                  <a:pt x="1032768" y="1138739"/>
                  <a:pt x="1014997" y="1205784"/>
                </a:cubicBezTo>
                <a:cubicBezTo>
                  <a:pt x="1006112" y="1238903"/>
                  <a:pt x="1011766" y="1249404"/>
                  <a:pt x="1043269" y="1261520"/>
                </a:cubicBezTo>
                <a:cubicBezTo>
                  <a:pt x="1065887" y="1270406"/>
                  <a:pt x="1090120" y="1273637"/>
                  <a:pt x="1114353" y="1276868"/>
                </a:cubicBezTo>
                <a:cubicBezTo>
                  <a:pt x="1154742" y="1281715"/>
                  <a:pt x="1161204" y="1276061"/>
                  <a:pt x="1162012" y="1236480"/>
                </a:cubicBezTo>
                <a:cubicBezTo>
                  <a:pt x="1162820" y="1201745"/>
                  <a:pt x="1161204" y="1166203"/>
                  <a:pt x="1173321" y="1130661"/>
                </a:cubicBezTo>
                <a:cubicBezTo>
                  <a:pt x="1183014" y="1140354"/>
                  <a:pt x="1178975" y="1150048"/>
                  <a:pt x="1178975" y="1158934"/>
                </a:cubicBezTo>
                <a:cubicBezTo>
                  <a:pt x="1179783" y="1189629"/>
                  <a:pt x="1179783" y="1221132"/>
                  <a:pt x="1180591" y="1251828"/>
                </a:cubicBezTo>
                <a:cubicBezTo>
                  <a:pt x="1180591" y="1262329"/>
                  <a:pt x="1182206" y="1273637"/>
                  <a:pt x="1195939" y="1274445"/>
                </a:cubicBezTo>
                <a:cubicBezTo>
                  <a:pt x="1225826" y="1275253"/>
                  <a:pt x="1255714" y="1278484"/>
                  <a:pt x="1285601" y="1270406"/>
                </a:cubicBezTo>
                <a:cubicBezTo>
                  <a:pt x="1304180" y="1265559"/>
                  <a:pt x="1309835" y="1255866"/>
                  <a:pt x="1307411" y="1235672"/>
                </a:cubicBezTo>
                <a:cubicBezTo>
                  <a:pt x="1299334" y="1160549"/>
                  <a:pt x="1294487" y="1084618"/>
                  <a:pt x="1288025" y="1008687"/>
                </a:cubicBezTo>
                <a:cubicBezTo>
                  <a:pt x="1286409" y="990109"/>
                  <a:pt x="1288833" y="971530"/>
                  <a:pt x="1296103" y="940835"/>
                </a:cubicBezTo>
                <a:cubicBezTo>
                  <a:pt x="1300141" y="988493"/>
                  <a:pt x="1320336" y="978800"/>
                  <a:pt x="1341338" y="968299"/>
                </a:cubicBezTo>
                <a:cubicBezTo>
                  <a:pt x="1355070" y="961837"/>
                  <a:pt x="1367994" y="954566"/>
                  <a:pt x="1381727" y="948912"/>
                </a:cubicBezTo>
                <a:cubicBezTo>
                  <a:pt x="1393035" y="944065"/>
                  <a:pt x="1395459" y="935988"/>
                  <a:pt x="1384150" y="923871"/>
                </a:cubicBezTo>
                <a:close/>
                <a:moveTo>
                  <a:pt x="417245" y="1007072"/>
                </a:moveTo>
                <a:cubicBezTo>
                  <a:pt x="392204" y="988493"/>
                  <a:pt x="367163" y="969107"/>
                  <a:pt x="341314" y="950527"/>
                </a:cubicBezTo>
                <a:cubicBezTo>
                  <a:pt x="305772" y="923871"/>
                  <a:pt x="268614" y="901253"/>
                  <a:pt x="226610" y="886714"/>
                </a:cubicBezTo>
                <a:cubicBezTo>
                  <a:pt x="202377" y="877828"/>
                  <a:pt x="196722" y="863288"/>
                  <a:pt x="213685" y="844709"/>
                </a:cubicBezTo>
                <a:cubicBezTo>
                  <a:pt x="242765" y="811591"/>
                  <a:pt x="278307" y="784934"/>
                  <a:pt x="318696" y="767163"/>
                </a:cubicBezTo>
                <a:cubicBezTo>
                  <a:pt x="328389" y="762316"/>
                  <a:pt x="334044" y="764739"/>
                  <a:pt x="338083" y="775241"/>
                </a:cubicBezTo>
                <a:cubicBezTo>
                  <a:pt x="366355" y="851171"/>
                  <a:pt x="393819" y="927102"/>
                  <a:pt x="422091" y="1003841"/>
                </a:cubicBezTo>
                <a:cubicBezTo>
                  <a:pt x="420476" y="1003841"/>
                  <a:pt x="418860" y="1005457"/>
                  <a:pt x="417245" y="1007072"/>
                </a:cubicBezTo>
                <a:close/>
                <a:moveTo>
                  <a:pt x="847788" y="2256698"/>
                </a:moveTo>
                <a:cubicBezTo>
                  <a:pt x="860712" y="2207424"/>
                  <a:pt x="876868" y="2159765"/>
                  <a:pt x="915641" y="2123415"/>
                </a:cubicBezTo>
                <a:cubicBezTo>
                  <a:pt x="959261" y="2082219"/>
                  <a:pt x="1012574" y="2080603"/>
                  <a:pt x="1056194" y="2121800"/>
                </a:cubicBezTo>
                <a:cubicBezTo>
                  <a:pt x="1096582" y="2159765"/>
                  <a:pt x="1115161" y="2209040"/>
                  <a:pt x="1126470" y="2262353"/>
                </a:cubicBezTo>
                <a:cubicBezTo>
                  <a:pt x="1129701" y="2280124"/>
                  <a:pt x="1120008" y="2282547"/>
                  <a:pt x="1105468" y="2282547"/>
                </a:cubicBezTo>
                <a:cubicBezTo>
                  <a:pt x="1065079" y="2282547"/>
                  <a:pt x="1024690" y="2282547"/>
                  <a:pt x="985110" y="2282547"/>
                </a:cubicBezTo>
                <a:cubicBezTo>
                  <a:pt x="947144" y="2282547"/>
                  <a:pt x="908371" y="2281739"/>
                  <a:pt x="870406" y="2282547"/>
                </a:cubicBezTo>
                <a:cubicBezTo>
                  <a:pt x="849404" y="2284163"/>
                  <a:pt x="842134" y="2276892"/>
                  <a:pt x="847788" y="2256698"/>
                </a:cubicBezTo>
                <a:close/>
                <a:moveTo>
                  <a:pt x="742777" y="2528110"/>
                </a:moveTo>
                <a:cubicBezTo>
                  <a:pt x="753278" y="2525687"/>
                  <a:pt x="758933" y="2531341"/>
                  <a:pt x="758933" y="2541034"/>
                </a:cubicBezTo>
                <a:cubicBezTo>
                  <a:pt x="758933" y="2556382"/>
                  <a:pt x="766203" y="2575769"/>
                  <a:pt x="754894" y="2586270"/>
                </a:cubicBezTo>
                <a:cubicBezTo>
                  <a:pt x="742777" y="2597579"/>
                  <a:pt x="726622" y="2584654"/>
                  <a:pt x="713698" y="2579000"/>
                </a:cubicBezTo>
                <a:cubicBezTo>
                  <a:pt x="687849" y="2568499"/>
                  <a:pt x="669270" y="2549920"/>
                  <a:pt x="649883" y="2520840"/>
                </a:cubicBezTo>
                <a:cubicBezTo>
                  <a:pt x="683810" y="2530534"/>
                  <a:pt x="712890" y="2534572"/>
                  <a:pt x="742777" y="2528110"/>
                </a:cubicBezTo>
                <a:close/>
                <a:moveTo>
                  <a:pt x="1242789" y="831785"/>
                </a:moveTo>
                <a:cubicBezTo>
                  <a:pt x="1242789" y="831785"/>
                  <a:pt x="1243597" y="831785"/>
                  <a:pt x="1242789" y="831785"/>
                </a:cubicBezTo>
                <a:cubicBezTo>
                  <a:pt x="1214517" y="857633"/>
                  <a:pt x="1180591" y="847133"/>
                  <a:pt x="1147472" y="844709"/>
                </a:cubicBezTo>
                <a:cubicBezTo>
                  <a:pt x="1139394" y="843902"/>
                  <a:pt x="1122431" y="839863"/>
                  <a:pt x="1118392" y="831785"/>
                </a:cubicBezTo>
                <a:cubicBezTo>
                  <a:pt x="1114353" y="823707"/>
                  <a:pt x="1166859" y="818053"/>
                  <a:pt x="1178168" y="806744"/>
                </a:cubicBezTo>
                <a:cubicBezTo>
                  <a:pt x="1178975" y="806744"/>
                  <a:pt x="1178975" y="807552"/>
                  <a:pt x="1179783" y="807552"/>
                </a:cubicBezTo>
                <a:lnTo>
                  <a:pt x="1185438" y="811591"/>
                </a:lnTo>
                <a:cubicBezTo>
                  <a:pt x="1209671" y="819669"/>
                  <a:pt x="1225826" y="825323"/>
                  <a:pt x="1245213" y="831785"/>
                </a:cubicBezTo>
                <a:cubicBezTo>
                  <a:pt x="1244405" y="831785"/>
                  <a:pt x="1243597" y="831785"/>
                  <a:pt x="1242789" y="831785"/>
                </a:cubicBezTo>
                <a:lnTo>
                  <a:pt x="1242789" y="831785"/>
                </a:lnTo>
                <a:cubicBezTo>
                  <a:pt x="1243597" y="831785"/>
                  <a:pt x="1242789" y="831785"/>
                  <a:pt x="1242789" y="831785"/>
                </a:cubicBezTo>
                <a:close/>
              </a:path>
            </a:pathLst>
          </a:custGeom>
          <a:solidFill>
            <a:schemeClr val="accent1"/>
          </a:solidFill>
          <a:ln w="8077" cap="flat">
            <a:noFill/>
            <a:prstDash val="solid"/>
            <a:miter/>
          </a:ln>
        </p:spPr>
        <p:txBody>
          <a:bodyPr rtlCol="0" anchor="ctr"/>
          <a:lstStyle/>
          <a:p>
            <a:endParaRPr lang="en-US" sz="1050"/>
          </a:p>
        </p:txBody>
      </p:sp>
      <p:grpSp>
        <p:nvGrpSpPr>
          <p:cNvPr id="15" name="Group 14">
            <a:extLst>
              <a:ext uri="{FF2B5EF4-FFF2-40B4-BE49-F238E27FC236}">
                <a16:creationId xmlns:a16="http://schemas.microsoft.com/office/drawing/2014/main" id="{3948AD3A-8764-4B2B-9344-A6DD6CDE9A71}"/>
              </a:ext>
            </a:extLst>
          </p:cNvPr>
          <p:cNvGrpSpPr/>
          <p:nvPr/>
        </p:nvGrpSpPr>
        <p:grpSpPr>
          <a:xfrm>
            <a:off x="7154602" y="1229418"/>
            <a:ext cx="1879121" cy="3914083"/>
            <a:chOff x="8940432" y="762314"/>
            <a:chExt cx="2927637" cy="6098071"/>
          </a:xfrm>
        </p:grpSpPr>
        <p:sp>
          <p:nvSpPr>
            <p:cNvPr id="16" name="Freeform: Shape 15">
              <a:extLst>
                <a:ext uri="{FF2B5EF4-FFF2-40B4-BE49-F238E27FC236}">
                  <a16:creationId xmlns:a16="http://schemas.microsoft.com/office/drawing/2014/main" id="{09E0A763-81E8-4237-AC86-CF837E1F8041}"/>
                </a:ext>
              </a:extLst>
            </p:cNvPr>
            <p:cNvSpPr/>
            <p:nvPr/>
          </p:nvSpPr>
          <p:spPr>
            <a:xfrm>
              <a:off x="8940432" y="762314"/>
              <a:ext cx="2927637" cy="6098071"/>
            </a:xfrm>
            <a:custGeom>
              <a:avLst/>
              <a:gdLst>
                <a:gd name="connsiteX0" fmla="*/ 1862902 w 1867973"/>
                <a:gd name="connsiteY0" fmla="*/ 2348754 h 3890863"/>
                <a:gd name="connsiteX1" fmla="*/ 1759765 w 1867973"/>
                <a:gd name="connsiteY1" fmla="*/ 2057991 h 3890863"/>
                <a:gd name="connsiteX2" fmla="*/ 1592310 w 1867973"/>
                <a:gd name="connsiteY2" fmla="*/ 1616899 h 3890863"/>
                <a:gd name="connsiteX3" fmla="*/ 1485367 w 1867973"/>
                <a:gd name="connsiteY3" fmla="*/ 1416333 h 3890863"/>
                <a:gd name="connsiteX4" fmla="*/ 1414579 w 1867973"/>
                <a:gd name="connsiteY4" fmla="*/ 1276660 h 3890863"/>
                <a:gd name="connsiteX5" fmla="*/ 1337321 w 1867973"/>
                <a:gd name="connsiteY5" fmla="*/ 1179993 h 3890863"/>
                <a:gd name="connsiteX6" fmla="*/ 1198409 w 1867973"/>
                <a:gd name="connsiteY6" fmla="*/ 1108824 h 3890863"/>
                <a:gd name="connsiteX7" fmla="*/ 1105167 w 1867973"/>
                <a:gd name="connsiteY7" fmla="*/ 997695 h 3890863"/>
                <a:gd name="connsiteX8" fmla="*/ 1105167 w 1867973"/>
                <a:gd name="connsiteY8" fmla="*/ 854978 h 3890863"/>
                <a:gd name="connsiteX9" fmla="*/ 1138658 w 1867973"/>
                <a:gd name="connsiteY9" fmla="*/ 820345 h 3890863"/>
                <a:gd name="connsiteX10" fmla="*/ 1151598 w 1867973"/>
                <a:gd name="connsiteY10" fmla="*/ 818061 h 3890863"/>
                <a:gd name="connsiteX11" fmla="*/ 1218580 w 1867973"/>
                <a:gd name="connsiteY11" fmla="*/ 763258 h 3890863"/>
                <a:gd name="connsiteX12" fmla="*/ 1249407 w 1867973"/>
                <a:gd name="connsiteY12" fmla="*/ 578296 h 3890863"/>
                <a:gd name="connsiteX13" fmla="*/ 1291652 w 1867973"/>
                <a:gd name="connsiteY13" fmla="*/ 531104 h 3890863"/>
                <a:gd name="connsiteX14" fmla="*/ 1325904 w 1867973"/>
                <a:gd name="connsiteY14" fmla="*/ 520448 h 3890863"/>
                <a:gd name="connsiteX15" fmla="*/ 1395930 w 1867973"/>
                <a:gd name="connsiteY15" fmla="*/ 468309 h 3890863"/>
                <a:gd name="connsiteX16" fmla="*/ 1439697 w 1867973"/>
                <a:gd name="connsiteY16" fmla="*/ 333583 h 3890863"/>
                <a:gd name="connsiteX17" fmla="*/ 1414579 w 1867973"/>
                <a:gd name="connsiteY17" fmla="*/ 155091 h 3890863"/>
                <a:gd name="connsiteX18" fmla="*/ 1395550 w 1867973"/>
                <a:gd name="connsiteY18" fmla="*/ 83162 h 3890863"/>
                <a:gd name="connsiteX19" fmla="*/ 1288987 w 1867973"/>
                <a:gd name="connsiteY19" fmla="*/ 7807 h 3890863"/>
                <a:gd name="connsiteX20" fmla="*/ 1124577 w 1867973"/>
                <a:gd name="connsiteY20" fmla="*/ 32925 h 3890863"/>
                <a:gd name="connsiteX21" fmla="*/ 1081571 w 1867973"/>
                <a:gd name="connsiteY21" fmla="*/ 110944 h 3890863"/>
                <a:gd name="connsiteX22" fmla="*/ 1080810 w 1867973"/>
                <a:gd name="connsiteY22" fmla="*/ 165367 h 3890863"/>
                <a:gd name="connsiteX23" fmla="*/ 1064826 w 1867973"/>
                <a:gd name="connsiteY23" fmla="*/ 172979 h 3890863"/>
                <a:gd name="connsiteX24" fmla="*/ 1003933 w 1867973"/>
                <a:gd name="connsiteY24" fmla="*/ 137965 h 3890863"/>
                <a:gd name="connsiteX25" fmla="*/ 896610 w 1867973"/>
                <a:gd name="connsiteY25" fmla="*/ 111325 h 3890863"/>
                <a:gd name="connsiteX26" fmla="*/ 796898 w 1867973"/>
                <a:gd name="connsiteY26" fmla="*/ 125406 h 3890863"/>
                <a:gd name="connsiteX27" fmla="*/ 661031 w 1867973"/>
                <a:gd name="connsiteY27" fmla="*/ 159658 h 3890863"/>
                <a:gd name="connsiteX28" fmla="*/ 566647 w 1867973"/>
                <a:gd name="connsiteY28" fmla="*/ 223215 h 3890863"/>
                <a:gd name="connsiteX29" fmla="*/ 552565 w 1867973"/>
                <a:gd name="connsiteY29" fmla="*/ 227021 h 3890863"/>
                <a:gd name="connsiteX30" fmla="*/ 532775 w 1867973"/>
                <a:gd name="connsiteY30" fmla="*/ 238438 h 3890863"/>
                <a:gd name="connsiteX31" fmla="*/ 516791 w 1867973"/>
                <a:gd name="connsiteY31" fmla="*/ 304279 h 3890863"/>
                <a:gd name="connsiteX32" fmla="*/ 512224 w 1867973"/>
                <a:gd name="connsiteY32" fmla="*/ 313793 h 3890863"/>
                <a:gd name="connsiteX33" fmla="*/ 463510 w 1867973"/>
                <a:gd name="connsiteY33" fmla="*/ 381917 h 3890863"/>
                <a:gd name="connsiteX34" fmla="*/ 445242 w 1867973"/>
                <a:gd name="connsiteY34" fmla="*/ 584766 h 3890863"/>
                <a:gd name="connsiteX35" fmla="*/ 418982 w 1867973"/>
                <a:gd name="connsiteY35" fmla="*/ 681814 h 3890863"/>
                <a:gd name="connsiteX36" fmla="*/ 382066 w 1867973"/>
                <a:gd name="connsiteY36" fmla="*/ 731289 h 3890863"/>
                <a:gd name="connsiteX37" fmla="*/ 391961 w 1867973"/>
                <a:gd name="connsiteY37" fmla="*/ 771250 h 3890863"/>
                <a:gd name="connsiteX38" fmla="*/ 414034 w 1867973"/>
                <a:gd name="connsiteY38" fmla="*/ 783429 h 3890863"/>
                <a:gd name="connsiteX39" fmla="*/ 427735 w 1867973"/>
                <a:gd name="connsiteY39" fmla="*/ 818442 h 3890863"/>
                <a:gd name="connsiteX40" fmla="*/ 419743 w 1867973"/>
                <a:gd name="connsiteY40" fmla="*/ 833285 h 3890863"/>
                <a:gd name="connsiteX41" fmla="*/ 427735 w 1867973"/>
                <a:gd name="connsiteY41" fmla="*/ 867156 h 3890863"/>
                <a:gd name="connsiteX42" fmla="*/ 463129 w 1867973"/>
                <a:gd name="connsiteY42" fmla="*/ 880096 h 3890863"/>
                <a:gd name="connsiteX43" fmla="*/ 482158 w 1867973"/>
                <a:gd name="connsiteY43" fmla="*/ 897222 h 3890863"/>
                <a:gd name="connsiteX44" fmla="*/ 460085 w 1867973"/>
                <a:gd name="connsiteY44" fmla="*/ 912065 h 3890863"/>
                <a:gd name="connsiteX45" fmla="*/ 432302 w 1867973"/>
                <a:gd name="connsiteY45" fmla="*/ 949742 h 3890863"/>
                <a:gd name="connsiteX46" fmla="*/ 447525 w 1867973"/>
                <a:gd name="connsiteY46" fmla="*/ 966107 h 3890863"/>
                <a:gd name="connsiteX47" fmla="*/ 470741 w 1867973"/>
                <a:gd name="connsiteY47" fmla="*/ 994270 h 3890863"/>
                <a:gd name="connsiteX48" fmla="*/ 500807 w 1867973"/>
                <a:gd name="connsiteY48" fmla="*/ 1052879 h 3890863"/>
                <a:gd name="connsiteX49" fmla="*/ 510321 w 1867973"/>
                <a:gd name="connsiteY49" fmla="*/ 1060491 h 3890863"/>
                <a:gd name="connsiteX50" fmla="*/ 573117 w 1867973"/>
                <a:gd name="connsiteY50" fmla="*/ 1082945 h 3890863"/>
                <a:gd name="connsiteX51" fmla="*/ 676634 w 1867973"/>
                <a:gd name="connsiteY51" fmla="*/ 1071528 h 3890863"/>
                <a:gd name="connsiteX52" fmla="*/ 716215 w 1867973"/>
                <a:gd name="connsiteY52" fmla="*/ 1091318 h 3890863"/>
                <a:gd name="connsiteX53" fmla="*/ 768735 w 1867973"/>
                <a:gd name="connsiteY53" fmla="*/ 1243169 h 3890863"/>
                <a:gd name="connsiteX54" fmla="*/ 735244 w 1867973"/>
                <a:gd name="connsiteY54" fmla="*/ 1295689 h 3890863"/>
                <a:gd name="connsiteX55" fmla="*/ 676254 w 1867973"/>
                <a:gd name="connsiteY55" fmla="*/ 1341359 h 3890863"/>
                <a:gd name="connsiteX56" fmla="*/ 640479 w 1867973"/>
                <a:gd name="connsiteY56" fmla="*/ 1416714 h 3890863"/>
                <a:gd name="connsiteX57" fmla="*/ 602802 w 1867973"/>
                <a:gd name="connsiteY57" fmla="*/ 1477226 h 3890863"/>
                <a:gd name="connsiteX58" fmla="*/ 468077 w 1867973"/>
                <a:gd name="connsiteY58" fmla="*/ 1608145 h 3890863"/>
                <a:gd name="connsiteX59" fmla="*/ 279309 w 1867973"/>
                <a:gd name="connsiteY59" fmla="*/ 1777503 h 3890863"/>
                <a:gd name="connsiteX60" fmla="*/ 261802 w 1867973"/>
                <a:gd name="connsiteY60" fmla="*/ 1794249 h 3890863"/>
                <a:gd name="connsiteX61" fmla="*/ 257235 w 1867973"/>
                <a:gd name="connsiteY61" fmla="*/ 1798055 h 3890863"/>
                <a:gd name="connsiteX62" fmla="*/ 131264 w 1867973"/>
                <a:gd name="connsiteY62" fmla="*/ 1976166 h 3890863"/>
                <a:gd name="connsiteX63" fmla="*/ 122891 w 1867973"/>
                <a:gd name="connsiteY63" fmla="*/ 2014985 h 3890863"/>
                <a:gd name="connsiteX64" fmla="*/ 139256 w 1867973"/>
                <a:gd name="connsiteY64" fmla="*/ 2110130 h 3890863"/>
                <a:gd name="connsiteX65" fmla="*/ 210044 w 1867973"/>
                <a:gd name="connsiteY65" fmla="*/ 2193477 h 3890863"/>
                <a:gd name="connsiteX66" fmla="*/ 232878 w 1867973"/>
                <a:gd name="connsiteY66" fmla="*/ 2207178 h 3890863"/>
                <a:gd name="connsiteX67" fmla="*/ 240871 w 1867973"/>
                <a:gd name="connsiteY67" fmla="*/ 2241430 h 3890863"/>
                <a:gd name="connsiteX68" fmla="*/ 220319 w 1867973"/>
                <a:gd name="connsiteY68" fmla="*/ 2274160 h 3890863"/>
                <a:gd name="connsiteX69" fmla="*/ 138875 w 1867973"/>
                <a:gd name="connsiteY69" fmla="*/ 2381484 h 3890863"/>
                <a:gd name="connsiteX70" fmla="*/ 26223 w 1867973"/>
                <a:gd name="connsiteY70" fmla="*/ 2637994 h 3890863"/>
                <a:gd name="connsiteX71" fmla="*/ 344 w 1867973"/>
                <a:gd name="connsiteY71" fmla="*/ 2823337 h 3890863"/>
                <a:gd name="connsiteX72" fmla="*/ 40686 w 1867973"/>
                <a:gd name="connsiteY72" fmla="*/ 3026947 h 3890863"/>
                <a:gd name="connsiteX73" fmla="*/ 245057 w 1867973"/>
                <a:gd name="connsiteY73" fmla="*/ 3333314 h 3890863"/>
                <a:gd name="connsiteX74" fmla="*/ 425071 w 1867973"/>
                <a:gd name="connsiteY74" fmla="*/ 3453577 h 3890863"/>
                <a:gd name="connsiteX75" fmla="*/ 474927 w 1867973"/>
                <a:gd name="connsiteY75" fmla="*/ 3539969 h 3890863"/>
                <a:gd name="connsiteX76" fmla="*/ 469218 w 1867973"/>
                <a:gd name="connsiteY76" fmla="*/ 3624457 h 3890863"/>
                <a:gd name="connsiteX77" fmla="*/ 499284 w 1867973"/>
                <a:gd name="connsiteY77" fmla="*/ 3890863 h 3890863"/>
                <a:gd name="connsiteX78" fmla="*/ 1210969 w 1867973"/>
                <a:gd name="connsiteY78" fmla="*/ 3890863 h 3890863"/>
                <a:gd name="connsiteX79" fmla="*/ 1230759 w 1867973"/>
                <a:gd name="connsiteY79" fmla="*/ 3848238 h 3890863"/>
                <a:gd name="connsiteX80" fmla="*/ 1301166 w 1867973"/>
                <a:gd name="connsiteY80" fmla="*/ 3690678 h 3890863"/>
                <a:gd name="connsiteX81" fmla="*/ 1343410 w 1867973"/>
                <a:gd name="connsiteY81" fmla="*/ 3611518 h 3890863"/>
                <a:gd name="connsiteX82" fmla="*/ 1390222 w 1867973"/>
                <a:gd name="connsiteY82" fmla="*/ 3483643 h 3890863"/>
                <a:gd name="connsiteX83" fmla="*/ 1377282 w 1867973"/>
                <a:gd name="connsiteY83" fmla="*/ 3205820 h 3890863"/>
                <a:gd name="connsiteX84" fmla="*/ 1383371 w 1867973"/>
                <a:gd name="connsiteY84" fmla="*/ 3157105 h 3890863"/>
                <a:gd name="connsiteX85" fmla="*/ 1410773 w 1867973"/>
                <a:gd name="connsiteY85" fmla="*/ 3111436 h 3890863"/>
                <a:gd name="connsiteX86" fmla="*/ 1728557 w 1867973"/>
                <a:gd name="connsiteY86" fmla="*/ 2622391 h 3890863"/>
                <a:gd name="connsiteX87" fmla="*/ 1783741 w 1867973"/>
                <a:gd name="connsiteY87" fmla="*/ 2523059 h 3890863"/>
                <a:gd name="connsiteX88" fmla="*/ 1834739 w 1867973"/>
                <a:gd name="connsiteY88" fmla="*/ 2449607 h 3890863"/>
                <a:gd name="connsiteX89" fmla="*/ 1862902 w 1867973"/>
                <a:gd name="connsiteY89" fmla="*/ 2348754 h 3890863"/>
                <a:gd name="connsiteX90" fmla="*/ 1520761 w 1867973"/>
                <a:gd name="connsiteY90" fmla="*/ 2413833 h 3890863"/>
                <a:gd name="connsiteX91" fmla="*/ 1439697 w 1867973"/>
                <a:gd name="connsiteY91" fmla="*/ 2606787 h 3890863"/>
                <a:gd name="connsiteX92" fmla="*/ 1331993 w 1867973"/>
                <a:gd name="connsiteY92" fmla="*/ 2837038 h 3890863"/>
                <a:gd name="connsiteX93" fmla="*/ 1261205 w 1867973"/>
                <a:gd name="connsiteY93" fmla="*/ 2962629 h 3890863"/>
                <a:gd name="connsiteX94" fmla="*/ 1252452 w 1867973"/>
                <a:gd name="connsiteY94" fmla="*/ 2965674 h 3890863"/>
                <a:gd name="connsiteX95" fmla="*/ 1177858 w 1867973"/>
                <a:gd name="connsiteY95" fmla="*/ 2841224 h 3890863"/>
                <a:gd name="connsiteX96" fmla="*/ 1157687 w 1867973"/>
                <a:gd name="connsiteY96" fmla="*/ 2707260 h 3890863"/>
                <a:gd name="connsiteX97" fmla="*/ 1141703 w 1867973"/>
                <a:gd name="connsiteY97" fmla="*/ 2545514 h 3890863"/>
                <a:gd name="connsiteX98" fmla="*/ 1139420 w 1867973"/>
                <a:gd name="connsiteY98" fmla="*/ 2506694 h 3890863"/>
                <a:gd name="connsiteX99" fmla="*/ 1171388 w 1867973"/>
                <a:gd name="connsiteY99" fmla="*/ 2371208 h 3890863"/>
                <a:gd name="connsiteX100" fmla="*/ 1289368 w 1867973"/>
                <a:gd name="connsiteY100" fmla="*/ 2115078 h 3890863"/>
                <a:gd name="connsiteX101" fmla="*/ 1325142 w 1867973"/>
                <a:gd name="connsiteY101" fmla="*/ 2000904 h 3890863"/>
                <a:gd name="connsiteX102" fmla="*/ 1337702 w 1867973"/>
                <a:gd name="connsiteY102" fmla="*/ 1969696 h 3890863"/>
                <a:gd name="connsiteX103" fmla="*/ 1357111 w 1867973"/>
                <a:gd name="connsiteY103" fmla="*/ 1968554 h 3890863"/>
                <a:gd name="connsiteX104" fmla="*/ 1397833 w 1867973"/>
                <a:gd name="connsiteY104" fmla="*/ 2034395 h 3890863"/>
                <a:gd name="connsiteX105" fmla="*/ 1519999 w 1867973"/>
                <a:gd name="connsiteY105" fmla="*/ 2293570 h 3890863"/>
                <a:gd name="connsiteX106" fmla="*/ 1520761 w 1867973"/>
                <a:gd name="connsiteY106" fmla="*/ 2413833 h 389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867973" h="3890863">
                  <a:moveTo>
                    <a:pt x="1862902" y="2348754"/>
                  </a:moveTo>
                  <a:cubicBezTo>
                    <a:pt x="1830933" y="2250945"/>
                    <a:pt x="1795159" y="2154277"/>
                    <a:pt x="1759765" y="2057991"/>
                  </a:cubicBezTo>
                  <a:cubicBezTo>
                    <a:pt x="1705342" y="1910326"/>
                    <a:pt x="1653583" y="1761519"/>
                    <a:pt x="1592310" y="1616899"/>
                  </a:cubicBezTo>
                  <a:cubicBezTo>
                    <a:pt x="1562624" y="1546872"/>
                    <a:pt x="1531417" y="1477606"/>
                    <a:pt x="1485367" y="1416333"/>
                  </a:cubicBezTo>
                  <a:cubicBezTo>
                    <a:pt x="1453779" y="1373708"/>
                    <a:pt x="1429041" y="1328039"/>
                    <a:pt x="1414579" y="1276660"/>
                  </a:cubicBezTo>
                  <a:cubicBezTo>
                    <a:pt x="1402400" y="1234035"/>
                    <a:pt x="1377282" y="1199783"/>
                    <a:pt x="1337321" y="1179993"/>
                  </a:cubicBezTo>
                  <a:cubicBezTo>
                    <a:pt x="1290890" y="1156778"/>
                    <a:pt x="1246743" y="1128234"/>
                    <a:pt x="1198409" y="1108824"/>
                  </a:cubicBezTo>
                  <a:cubicBezTo>
                    <a:pt x="1147792" y="1088273"/>
                    <a:pt x="1113540" y="1054021"/>
                    <a:pt x="1105167" y="997695"/>
                  </a:cubicBezTo>
                  <a:cubicBezTo>
                    <a:pt x="1097936" y="950123"/>
                    <a:pt x="1100600" y="902550"/>
                    <a:pt x="1105167" y="854978"/>
                  </a:cubicBezTo>
                  <a:cubicBezTo>
                    <a:pt x="1107070" y="836329"/>
                    <a:pt x="1118107" y="823009"/>
                    <a:pt x="1138658" y="820345"/>
                  </a:cubicBezTo>
                  <a:cubicBezTo>
                    <a:pt x="1143225" y="819964"/>
                    <a:pt x="1147412" y="818442"/>
                    <a:pt x="1151598" y="818061"/>
                  </a:cubicBezTo>
                  <a:cubicBezTo>
                    <a:pt x="1185850" y="814256"/>
                    <a:pt x="1210588" y="800935"/>
                    <a:pt x="1218580" y="763258"/>
                  </a:cubicBezTo>
                  <a:cubicBezTo>
                    <a:pt x="1231900" y="701985"/>
                    <a:pt x="1241415" y="640331"/>
                    <a:pt x="1249407" y="578296"/>
                  </a:cubicBezTo>
                  <a:cubicBezTo>
                    <a:pt x="1253213" y="548611"/>
                    <a:pt x="1261966" y="536813"/>
                    <a:pt x="1291652" y="531104"/>
                  </a:cubicBezTo>
                  <a:cubicBezTo>
                    <a:pt x="1303450" y="528821"/>
                    <a:pt x="1315248" y="526918"/>
                    <a:pt x="1325904" y="520448"/>
                  </a:cubicBezTo>
                  <a:cubicBezTo>
                    <a:pt x="1350641" y="505225"/>
                    <a:pt x="1374618" y="488479"/>
                    <a:pt x="1395930" y="468309"/>
                  </a:cubicBezTo>
                  <a:cubicBezTo>
                    <a:pt x="1434750" y="431392"/>
                    <a:pt x="1453017" y="387626"/>
                    <a:pt x="1439697" y="333583"/>
                  </a:cubicBezTo>
                  <a:cubicBezTo>
                    <a:pt x="1425235" y="274974"/>
                    <a:pt x="1420287" y="214842"/>
                    <a:pt x="1414579" y="155091"/>
                  </a:cubicBezTo>
                  <a:cubicBezTo>
                    <a:pt x="1412295" y="130354"/>
                    <a:pt x="1408109" y="105616"/>
                    <a:pt x="1395550" y="83162"/>
                  </a:cubicBezTo>
                  <a:cubicBezTo>
                    <a:pt x="1372334" y="39776"/>
                    <a:pt x="1334276" y="18844"/>
                    <a:pt x="1288987" y="7807"/>
                  </a:cubicBezTo>
                  <a:cubicBezTo>
                    <a:pt x="1230759" y="-6274"/>
                    <a:pt x="1175194" y="-3230"/>
                    <a:pt x="1124577" y="32925"/>
                  </a:cubicBezTo>
                  <a:cubicBezTo>
                    <a:pt x="1097556" y="52335"/>
                    <a:pt x="1080810" y="76311"/>
                    <a:pt x="1081571" y="110944"/>
                  </a:cubicBezTo>
                  <a:cubicBezTo>
                    <a:pt x="1081952" y="129212"/>
                    <a:pt x="1084997" y="147480"/>
                    <a:pt x="1080810" y="165367"/>
                  </a:cubicBezTo>
                  <a:cubicBezTo>
                    <a:pt x="1077766" y="179448"/>
                    <a:pt x="1077005" y="179829"/>
                    <a:pt x="1064826" y="172979"/>
                  </a:cubicBezTo>
                  <a:cubicBezTo>
                    <a:pt x="1044275" y="161561"/>
                    <a:pt x="1024104" y="149763"/>
                    <a:pt x="1003933" y="137965"/>
                  </a:cubicBezTo>
                  <a:cubicBezTo>
                    <a:pt x="970823" y="118556"/>
                    <a:pt x="935429" y="107138"/>
                    <a:pt x="896610" y="111325"/>
                  </a:cubicBezTo>
                  <a:cubicBezTo>
                    <a:pt x="863119" y="114750"/>
                    <a:pt x="830008" y="118556"/>
                    <a:pt x="796898" y="125406"/>
                  </a:cubicBezTo>
                  <a:cubicBezTo>
                    <a:pt x="751228" y="134921"/>
                    <a:pt x="704417" y="142152"/>
                    <a:pt x="661031" y="159658"/>
                  </a:cubicBezTo>
                  <a:cubicBezTo>
                    <a:pt x="625256" y="174120"/>
                    <a:pt x="587579" y="186299"/>
                    <a:pt x="566647" y="223215"/>
                  </a:cubicBezTo>
                  <a:cubicBezTo>
                    <a:pt x="563602" y="228543"/>
                    <a:pt x="557894" y="228924"/>
                    <a:pt x="552565" y="227021"/>
                  </a:cubicBezTo>
                  <a:cubicBezTo>
                    <a:pt x="540767" y="222073"/>
                    <a:pt x="535439" y="227021"/>
                    <a:pt x="532775" y="238438"/>
                  </a:cubicBezTo>
                  <a:cubicBezTo>
                    <a:pt x="527828" y="260512"/>
                    <a:pt x="522119" y="282205"/>
                    <a:pt x="516791" y="304279"/>
                  </a:cubicBezTo>
                  <a:cubicBezTo>
                    <a:pt x="516030" y="307704"/>
                    <a:pt x="515649" y="311510"/>
                    <a:pt x="512224" y="313793"/>
                  </a:cubicBezTo>
                  <a:cubicBezTo>
                    <a:pt x="489389" y="331680"/>
                    <a:pt x="473785" y="356038"/>
                    <a:pt x="463510" y="381917"/>
                  </a:cubicBezTo>
                  <a:cubicBezTo>
                    <a:pt x="437630" y="447377"/>
                    <a:pt x="427355" y="515500"/>
                    <a:pt x="445242" y="584766"/>
                  </a:cubicBezTo>
                  <a:cubicBezTo>
                    <a:pt x="455137" y="623205"/>
                    <a:pt x="450570" y="654412"/>
                    <a:pt x="418982" y="681814"/>
                  </a:cubicBezTo>
                  <a:cubicBezTo>
                    <a:pt x="403759" y="695134"/>
                    <a:pt x="393102" y="713783"/>
                    <a:pt x="382066" y="731289"/>
                  </a:cubicBezTo>
                  <a:cubicBezTo>
                    <a:pt x="371790" y="748035"/>
                    <a:pt x="375596" y="760594"/>
                    <a:pt x="391961" y="771250"/>
                  </a:cubicBezTo>
                  <a:cubicBezTo>
                    <a:pt x="399192" y="775817"/>
                    <a:pt x="406803" y="779623"/>
                    <a:pt x="414034" y="783429"/>
                  </a:cubicBezTo>
                  <a:cubicBezTo>
                    <a:pt x="433444" y="793324"/>
                    <a:pt x="435727" y="798652"/>
                    <a:pt x="427735" y="818442"/>
                  </a:cubicBezTo>
                  <a:cubicBezTo>
                    <a:pt x="425452" y="823770"/>
                    <a:pt x="423168" y="828718"/>
                    <a:pt x="419743" y="833285"/>
                  </a:cubicBezTo>
                  <a:cubicBezTo>
                    <a:pt x="410609" y="845463"/>
                    <a:pt x="413654" y="861067"/>
                    <a:pt x="427735" y="867156"/>
                  </a:cubicBezTo>
                  <a:cubicBezTo>
                    <a:pt x="439153" y="872104"/>
                    <a:pt x="451331" y="875529"/>
                    <a:pt x="463129" y="880096"/>
                  </a:cubicBezTo>
                  <a:cubicBezTo>
                    <a:pt x="471502" y="883141"/>
                    <a:pt x="483300" y="885044"/>
                    <a:pt x="482158" y="897222"/>
                  </a:cubicBezTo>
                  <a:cubicBezTo>
                    <a:pt x="481016" y="909401"/>
                    <a:pt x="469218" y="910162"/>
                    <a:pt x="460085" y="912065"/>
                  </a:cubicBezTo>
                  <a:cubicBezTo>
                    <a:pt x="439533" y="916251"/>
                    <a:pt x="430019" y="929191"/>
                    <a:pt x="432302" y="949742"/>
                  </a:cubicBezTo>
                  <a:cubicBezTo>
                    <a:pt x="433444" y="959257"/>
                    <a:pt x="438391" y="964204"/>
                    <a:pt x="447525" y="966107"/>
                  </a:cubicBezTo>
                  <a:cubicBezTo>
                    <a:pt x="469980" y="970674"/>
                    <a:pt x="470360" y="970674"/>
                    <a:pt x="470741" y="994270"/>
                  </a:cubicBezTo>
                  <a:cubicBezTo>
                    <a:pt x="471121" y="1019008"/>
                    <a:pt x="479494" y="1039178"/>
                    <a:pt x="500807" y="1052879"/>
                  </a:cubicBezTo>
                  <a:cubicBezTo>
                    <a:pt x="504232" y="1055163"/>
                    <a:pt x="507276" y="1057827"/>
                    <a:pt x="510321" y="1060491"/>
                  </a:cubicBezTo>
                  <a:cubicBezTo>
                    <a:pt x="528208" y="1076856"/>
                    <a:pt x="548379" y="1085609"/>
                    <a:pt x="573117" y="1082945"/>
                  </a:cubicBezTo>
                  <a:cubicBezTo>
                    <a:pt x="607750" y="1078759"/>
                    <a:pt x="642382" y="1075714"/>
                    <a:pt x="676634" y="1071528"/>
                  </a:cubicBezTo>
                  <a:cubicBezTo>
                    <a:pt x="699089" y="1068483"/>
                    <a:pt x="706700" y="1071147"/>
                    <a:pt x="716215" y="1091318"/>
                  </a:cubicBezTo>
                  <a:cubicBezTo>
                    <a:pt x="739430" y="1140032"/>
                    <a:pt x="756176" y="1191030"/>
                    <a:pt x="768735" y="1243169"/>
                  </a:cubicBezTo>
                  <a:cubicBezTo>
                    <a:pt x="777488" y="1280466"/>
                    <a:pt x="773682" y="1287316"/>
                    <a:pt x="735244" y="1295689"/>
                  </a:cubicBezTo>
                  <a:cubicBezTo>
                    <a:pt x="707842" y="1301779"/>
                    <a:pt x="688432" y="1316621"/>
                    <a:pt x="676254" y="1341359"/>
                  </a:cubicBezTo>
                  <a:cubicBezTo>
                    <a:pt x="663695" y="1366096"/>
                    <a:pt x="651897" y="1391215"/>
                    <a:pt x="640479" y="1416714"/>
                  </a:cubicBezTo>
                  <a:cubicBezTo>
                    <a:pt x="630584" y="1438787"/>
                    <a:pt x="617645" y="1458577"/>
                    <a:pt x="602802" y="1477226"/>
                  </a:cubicBezTo>
                  <a:cubicBezTo>
                    <a:pt x="563602" y="1526701"/>
                    <a:pt x="514888" y="1566662"/>
                    <a:pt x="468077" y="1608145"/>
                  </a:cubicBezTo>
                  <a:cubicBezTo>
                    <a:pt x="404900" y="1664090"/>
                    <a:pt x="339821" y="1718513"/>
                    <a:pt x="279309" y="1777503"/>
                  </a:cubicBezTo>
                  <a:cubicBezTo>
                    <a:pt x="275884" y="1785496"/>
                    <a:pt x="270936" y="1791585"/>
                    <a:pt x="261802" y="1794249"/>
                  </a:cubicBezTo>
                  <a:cubicBezTo>
                    <a:pt x="260280" y="1795391"/>
                    <a:pt x="258758" y="1796532"/>
                    <a:pt x="257235" y="1798055"/>
                  </a:cubicBezTo>
                  <a:cubicBezTo>
                    <a:pt x="203574" y="1849433"/>
                    <a:pt x="164374" y="1910706"/>
                    <a:pt x="131264" y="1976166"/>
                  </a:cubicBezTo>
                  <a:cubicBezTo>
                    <a:pt x="125174" y="1988345"/>
                    <a:pt x="121749" y="2001284"/>
                    <a:pt x="122891" y="2014985"/>
                  </a:cubicBezTo>
                  <a:cubicBezTo>
                    <a:pt x="125555" y="2047334"/>
                    <a:pt x="130883" y="2078922"/>
                    <a:pt x="139256" y="2110130"/>
                  </a:cubicBezTo>
                  <a:cubicBezTo>
                    <a:pt x="149531" y="2149330"/>
                    <a:pt x="171986" y="2177873"/>
                    <a:pt x="210044" y="2193477"/>
                  </a:cubicBezTo>
                  <a:cubicBezTo>
                    <a:pt x="218416" y="2196902"/>
                    <a:pt x="226028" y="2201469"/>
                    <a:pt x="232878" y="2207178"/>
                  </a:cubicBezTo>
                  <a:cubicBezTo>
                    <a:pt x="245057" y="2216692"/>
                    <a:pt x="247340" y="2227349"/>
                    <a:pt x="240871" y="2241430"/>
                  </a:cubicBezTo>
                  <a:cubicBezTo>
                    <a:pt x="235542" y="2253228"/>
                    <a:pt x="227931" y="2263884"/>
                    <a:pt x="220319" y="2274160"/>
                  </a:cubicBezTo>
                  <a:cubicBezTo>
                    <a:pt x="193298" y="2309935"/>
                    <a:pt x="162471" y="2343045"/>
                    <a:pt x="138875" y="2381484"/>
                  </a:cubicBezTo>
                  <a:cubicBezTo>
                    <a:pt x="89400" y="2461405"/>
                    <a:pt x="54386" y="2548177"/>
                    <a:pt x="26223" y="2637994"/>
                  </a:cubicBezTo>
                  <a:cubicBezTo>
                    <a:pt x="7194" y="2698126"/>
                    <a:pt x="-1939" y="2760160"/>
                    <a:pt x="344" y="2823337"/>
                  </a:cubicBezTo>
                  <a:cubicBezTo>
                    <a:pt x="3008" y="2892983"/>
                    <a:pt x="18612" y="2960726"/>
                    <a:pt x="40686" y="3026947"/>
                  </a:cubicBezTo>
                  <a:cubicBezTo>
                    <a:pt x="81027" y="3147591"/>
                    <a:pt x="145726" y="3251108"/>
                    <a:pt x="245057" y="3333314"/>
                  </a:cubicBezTo>
                  <a:cubicBezTo>
                    <a:pt x="301383" y="3379744"/>
                    <a:pt x="362656" y="3417422"/>
                    <a:pt x="425071" y="3453577"/>
                  </a:cubicBezTo>
                  <a:cubicBezTo>
                    <a:pt x="457801" y="3472606"/>
                    <a:pt x="472644" y="3503433"/>
                    <a:pt x="474927" y="3539969"/>
                  </a:cubicBezTo>
                  <a:cubicBezTo>
                    <a:pt x="476830" y="3568131"/>
                    <a:pt x="472263" y="3596675"/>
                    <a:pt x="469218" y="3624457"/>
                  </a:cubicBezTo>
                  <a:cubicBezTo>
                    <a:pt x="460085" y="3715416"/>
                    <a:pt x="469599" y="3804091"/>
                    <a:pt x="499284" y="3890863"/>
                  </a:cubicBezTo>
                  <a:cubicBezTo>
                    <a:pt x="736386" y="3890863"/>
                    <a:pt x="973867" y="3890863"/>
                    <a:pt x="1210969" y="3890863"/>
                  </a:cubicBezTo>
                  <a:cubicBezTo>
                    <a:pt x="1218961" y="3877162"/>
                    <a:pt x="1225431" y="3863081"/>
                    <a:pt x="1230759" y="3848238"/>
                  </a:cubicBezTo>
                  <a:cubicBezTo>
                    <a:pt x="1249788" y="3793815"/>
                    <a:pt x="1269958" y="3739773"/>
                    <a:pt x="1301166" y="3690678"/>
                  </a:cubicBezTo>
                  <a:cubicBezTo>
                    <a:pt x="1317150" y="3665560"/>
                    <a:pt x="1330471" y="3638539"/>
                    <a:pt x="1343410" y="3611518"/>
                  </a:cubicBezTo>
                  <a:cubicBezTo>
                    <a:pt x="1363200" y="3570415"/>
                    <a:pt x="1382991" y="3528932"/>
                    <a:pt x="1390222" y="3483643"/>
                  </a:cubicBezTo>
                  <a:cubicBezTo>
                    <a:pt x="1405064" y="3390401"/>
                    <a:pt x="1398594" y="3297539"/>
                    <a:pt x="1377282" y="3205820"/>
                  </a:cubicBezTo>
                  <a:cubicBezTo>
                    <a:pt x="1373096" y="3188313"/>
                    <a:pt x="1373476" y="3172709"/>
                    <a:pt x="1383371" y="3157105"/>
                  </a:cubicBezTo>
                  <a:cubicBezTo>
                    <a:pt x="1392886" y="3142263"/>
                    <a:pt x="1401639" y="3126659"/>
                    <a:pt x="1410773" y="3111436"/>
                  </a:cubicBezTo>
                  <a:cubicBezTo>
                    <a:pt x="1513910" y="2946645"/>
                    <a:pt x="1622756" y="2785659"/>
                    <a:pt x="1728557" y="2622391"/>
                  </a:cubicBezTo>
                  <a:cubicBezTo>
                    <a:pt x="1749109" y="2590422"/>
                    <a:pt x="1772704" y="2560356"/>
                    <a:pt x="1783741" y="2523059"/>
                  </a:cubicBezTo>
                  <a:cubicBezTo>
                    <a:pt x="1792495" y="2492613"/>
                    <a:pt x="1810382" y="2469398"/>
                    <a:pt x="1834739" y="2449607"/>
                  </a:cubicBezTo>
                  <a:cubicBezTo>
                    <a:pt x="1865185" y="2424109"/>
                    <a:pt x="1875080" y="2386051"/>
                    <a:pt x="1862902" y="2348754"/>
                  </a:cubicBezTo>
                  <a:close/>
                  <a:moveTo>
                    <a:pt x="1520761" y="2413833"/>
                  </a:moveTo>
                  <a:cubicBezTo>
                    <a:pt x="1500209" y="2480815"/>
                    <a:pt x="1468621" y="2543230"/>
                    <a:pt x="1439697" y="2606787"/>
                  </a:cubicBezTo>
                  <a:cubicBezTo>
                    <a:pt x="1404684" y="2684044"/>
                    <a:pt x="1368529" y="2760541"/>
                    <a:pt x="1331993" y="2837038"/>
                  </a:cubicBezTo>
                  <a:cubicBezTo>
                    <a:pt x="1311061" y="2880424"/>
                    <a:pt x="1285943" y="2921526"/>
                    <a:pt x="1261205" y="2962629"/>
                  </a:cubicBezTo>
                  <a:cubicBezTo>
                    <a:pt x="1258922" y="2966054"/>
                    <a:pt x="1257019" y="2971002"/>
                    <a:pt x="1252452" y="2965674"/>
                  </a:cubicBezTo>
                  <a:cubicBezTo>
                    <a:pt x="1221625" y="2927616"/>
                    <a:pt x="1189276" y="2890319"/>
                    <a:pt x="1177858" y="2841224"/>
                  </a:cubicBezTo>
                  <a:cubicBezTo>
                    <a:pt x="1167582" y="2797077"/>
                    <a:pt x="1163016" y="2752168"/>
                    <a:pt x="1157687" y="2707260"/>
                  </a:cubicBezTo>
                  <a:cubicBezTo>
                    <a:pt x="1151218" y="2653598"/>
                    <a:pt x="1145889" y="2599556"/>
                    <a:pt x="1141703" y="2545514"/>
                  </a:cubicBezTo>
                  <a:cubicBezTo>
                    <a:pt x="1140561" y="2532574"/>
                    <a:pt x="1140181" y="2519634"/>
                    <a:pt x="1139420" y="2506694"/>
                  </a:cubicBezTo>
                  <a:cubicBezTo>
                    <a:pt x="1137517" y="2458741"/>
                    <a:pt x="1151218" y="2414214"/>
                    <a:pt x="1171388" y="2371208"/>
                  </a:cubicBezTo>
                  <a:cubicBezTo>
                    <a:pt x="1210969" y="2285958"/>
                    <a:pt x="1249788" y="2200328"/>
                    <a:pt x="1289368" y="2115078"/>
                  </a:cubicBezTo>
                  <a:cubicBezTo>
                    <a:pt x="1306113" y="2078542"/>
                    <a:pt x="1314106" y="2039342"/>
                    <a:pt x="1325142" y="2000904"/>
                  </a:cubicBezTo>
                  <a:cubicBezTo>
                    <a:pt x="1328187" y="1989867"/>
                    <a:pt x="1331612" y="1979211"/>
                    <a:pt x="1337702" y="1969696"/>
                  </a:cubicBezTo>
                  <a:cubicBezTo>
                    <a:pt x="1344552" y="1959040"/>
                    <a:pt x="1349119" y="1959040"/>
                    <a:pt x="1357111" y="1968554"/>
                  </a:cubicBezTo>
                  <a:cubicBezTo>
                    <a:pt x="1373476" y="1988725"/>
                    <a:pt x="1385655" y="2011560"/>
                    <a:pt x="1397833" y="2034395"/>
                  </a:cubicBezTo>
                  <a:cubicBezTo>
                    <a:pt x="1443122" y="2118883"/>
                    <a:pt x="1483844" y="2205275"/>
                    <a:pt x="1519999" y="2293570"/>
                  </a:cubicBezTo>
                  <a:cubicBezTo>
                    <a:pt x="1537126" y="2334292"/>
                    <a:pt x="1533320" y="2373491"/>
                    <a:pt x="1520761" y="2413833"/>
                  </a:cubicBezTo>
                  <a:close/>
                </a:path>
              </a:pathLst>
            </a:custGeom>
            <a:solidFill>
              <a:schemeClr val="accent1"/>
            </a:solidFill>
            <a:ln w="3802" cap="flat">
              <a:noFill/>
              <a:prstDash val="solid"/>
              <a:miter/>
            </a:ln>
          </p:spPr>
          <p:txBody>
            <a:bodyPr rtlCol="0" anchor="ctr"/>
            <a:lstStyle/>
            <a:p>
              <a:endParaRPr lang="en-US" sz="1050"/>
            </a:p>
          </p:txBody>
        </p:sp>
        <p:sp>
          <p:nvSpPr>
            <p:cNvPr id="17" name="Heart 16">
              <a:extLst>
                <a:ext uri="{FF2B5EF4-FFF2-40B4-BE49-F238E27FC236}">
                  <a16:creationId xmlns:a16="http://schemas.microsoft.com/office/drawing/2014/main" id="{EBDDAF9F-35C6-4211-9C04-6F629A2D348B}"/>
                </a:ext>
              </a:extLst>
            </p:cNvPr>
            <p:cNvSpPr/>
            <p:nvPr/>
          </p:nvSpPr>
          <p:spPr>
            <a:xfrm>
              <a:off x="9091265" y="4708325"/>
              <a:ext cx="1312985" cy="1312985"/>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Graphic 42">
              <a:extLst>
                <a:ext uri="{FF2B5EF4-FFF2-40B4-BE49-F238E27FC236}">
                  <a16:creationId xmlns:a16="http://schemas.microsoft.com/office/drawing/2014/main" id="{97460CB1-FCBE-4A0C-90E1-CC85200AF260}"/>
                </a:ext>
              </a:extLst>
            </p:cNvPr>
            <p:cNvSpPr/>
            <p:nvPr/>
          </p:nvSpPr>
          <p:spPr>
            <a:xfrm flipH="1">
              <a:off x="9292291" y="4977954"/>
              <a:ext cx="692826" cy="773725"/>
            </a:xfrm>
            <a:custGeom>
              <a:avLst/>
              <a:gdLst>
                <a:gd name="connsiteX0" fmla="*/ 1565723 w 1565722"/>
                <a:gd name="connsiteY0" fmla="*/ 353902 h 1748546"/>
                <a:gd name="connsiteX1" fmla="*/ 1565723 w 1565722"/>
                <a:gd name="connsiteY1" fmla="*/ 393528 h 1748546"/>
                <a:gd name="connsiteX2" fmla="*/ 1564630 w 1565722"/>
                <a:gd name="connsiteY2" fmla="*/ 398720 h 1748546"/>
                <a:gd name="connsiteX3" fmla="*/ 1494669 w 1565722"/>
                <a:gd name="connsiteY3" fmla="*/ 568429 h 1748546"/>
                <a:gd name="connsiteX4" fmla="*/ 1377021 w 1565722"/>
                <a:gd name="connsiteY4" fmla="*/ 686214 h 1748546"/>
                <a:gd name="connsiteX5" fmla="*/ 1305557 w 1565722"/>
                <a:gd name="connsiteY5" fmla="*/ 748660 h 1748546"/>
                <a:gd name="connsiteX6" fmla="*/ 1290390 w 1565722"/>
                <a:gd name="connsiteY6" fmla="*/ 814384 h 1748546"/>
                <a:gd name="connsiteX7" fmla="*/ 1307880 w 1565722"/>
                <a:gd name="connsiteY7" fmla="*/ 952392 h 1748546"/>
                <a:gd name="connsiteX8" fmla="*/ 1264428 w 1565722"/>
                <a:gd name="connsiteY8" fmla="*/ 1085891 h 1748546"/>
                <a:gd name="connsiteX9" fmla="*/ 1135029 w 1565722"/>
                <a:gd name="connsiteY9" fmla="*/ 1295499 h 1748546"/>
                <a:gd name="connsiteX10" fmla="*/ 924737 w 1565722"/>
                <a:gd name="connsiteY10" fmla="*/ 1536945 h 1748546"/>
                <a:gd name="connsiteX11" fmla="*/ 741501 w 1565722"/>
                <a:gd name="connsiteY11" fmla="*/ 1687251 h 1748546"/>
                <a:gd name="connsiteX12" fmla="*/ 528476 w 1565722"/>
                <a:gd name="connsiteY12" fmla="*/ 1746144 h 1748546"/>
                <a:gd name="connsiteX13" fmla="*/ 409461 w 1565722"/>
                <a:gd name="connsiteY13" fmla="*/ 1682605 h 1748546"/>
                <a:gd name="connsiteX14" fmla="*/ 356444 w 1565722"/>
                <a:gd name="connsiteY14" fmla="*/ 1604856 h 1748546"/>
                <a:gd name="connsiteX15" fmla="*/ 349749 w 1565722"/>
                <a:gd name="connsiteY15" fmla="*/ 1593378 h 1748546"/>
                <a:gd name="connsiteX16" fmla="*/ 348109 w 1565722"/>
                <a:gd name="connsiteY16" fmla="*/ 1599800 h 1748546"/>
                <a:gd name="connsiteX17" fmla="*/ 255466 w 1565722"/>
                <a:gd name="connsiteY17" fmla="*/ 1699822 h 1748546"/>
                <a:gd name="connsiteX18" fmla="*/ 176214 w 1565722"/>
                <a:gd name="connsiteY18" fmla="*/ 1690667 h 1748546"/>
                <a:gd name="connsiteX19" fmla="*/ 145470 w 1565722"/>
                <a:gd name="connsiteY19" fmla="*/ 1628905 h 1748546"/>
                <a:gd name="connsiteX20" fmla="*/ 151892 w 1565722"/>
                <a:gd name="connsiteY20" fmla="*/ 1582583 h 1748546"/>
                <a:gd name="connsiteX21" fmla="*/ 151482 w 1565722"/>
                <a:gd name="connsiteY21" fmla="*/ 1582310 h 1748546"/>
                <a:gd name="connsiteX22" fmla="*/ 148749 w 1565722"/>
                <a:gd name="connsiteY22" fmla="*/ 1581900 h 1748546"/>
                <a:gd name="connsiteX23" fmla="*/ 61162 w 1565722"/>
                <a:gd name="connsiteY23" fmla="*/ 1517542 h 1748546"/>
                <a:gd name="connsiteX24" fmla="*/ 44082 w 1565722"/>
                <a:gd name="connsiteY24" fmla="*/ 1473680 h 1748546"/>
                <a:gd name="connsiteX25" fmla="*/ 1723 w 1565722"/>
                <a:gd name="connsiteY25" fmla="*/ 1316406 h 1748546"/>
                <a:gd name="connsiteX26" fmla="*/ 63212 w 1565722"/>
                <a:gd name="connsiteY26" fmla="*/ 1198211 h 1748546"/>
                <a:gd name="connsiteX27" fmla="*/ 152985 w 1565722"/>
                <a:gd name="connsiteY27" fmla="*/ 1182497 h 1748546"/>
                <a:gd name="connsiteX28" fmla="*/ 160090 w 1565722"/>
                <a:gd name="connsiteY28" fmla="*/ 1177168 h 1748546"/>
                <a:gd name="connsiteX29" fmla="*/ 165146 w 1565722"/>
                <a:gd name="connsiteY29" fmla="*/ 1149703 h 1748546"/>
                <a:gd name="connsiteX30" fmla="*/ 190562 w 1565722"/>
                <a:gd name="connsiteY30" fmla="*/ 1076053 h 1748546"/>
                <a:gd name="connsiteX31" fmla="*/ 266944 w 1565722"/>
                <a:gd name="connsiteY31" fmla="*/ 1027272 h 1748546"/>
                <a:gd name="connsiteX32" fmla="*/ 347973 w 1565722"/>
                <a:gd name="connsiteY32" fmla="*/ 1061296 h 1748546"/>
                <a:gd name="connsiteX33" fmla="*/ 392928 w 1565722"/>
                <a:gd name="connsiteY33" fmla="*/ 1118685 h 1748546"/>
                <a:gd name="connsiteX34" fmla="*/ 469857 w 1565722"/>
                <a:gd name="connsiteY34" fmla="*/ 1228135 h 1748546"/>
                <a:gd name="connsiteX35" fmla="*/ 475459 w 1565722"/>
                <a:gd name="connsiteY35" fmla="*/ 1235240 h 1748546"/>
                <a:gd name="connsiteX36" fmla="*/ 476552 w 1565722"/>
                <a:gd name="connsiteY36" fmla="*/ 1229092 h 1748546"/>
                <a:gd name="connsiteX37" fmla="*/ 529433 w 1565722"/>
                <a:gd name="connsiteY37" fmla="*/ 1061432 h 1748546"/>
                <a:gd name="connsiteX38" fmla="*/ 658696 w 1565722"/>
                <a:gd name="connsiteY38" fmla="*/ 896506 h 1748546"/>
                <a:gd name="connsiteX39" fmla="*/ 661155 w 1565722"/>
                <a:gd name="connsiteY39" fmla="*/ 879152 h 1748546"/>
                <a:gd name="connsiteX40" fmla="*/ 646671 w 1565722"/>
                <a:gd name="connsiteY40" fmla="*/ 881065 h 1748546"/>
                <a:gd name="connsiteX41" fmla="*/ 554985 w 1565722"/>
                <a:gd name="connsiteY41" fmla="*/ 898555 h 1748546"/>
                <a:gd name="connsiteX42" fmla="*/ 502378 w 1565722"/>
                <a:gd name="connsiteY42" fmla="*/ 902928 h 1748546"/>
                <a:gd name="connsiteX43" fmla="*/ 433510 w 1565722"/>
                <a:gd name="connsiteY43" fmla="*/ 845675 h 1748546"/>
                <a:gd name="connsiteX44" fmla="*/ 431187 w 1565722"/>
                <a:gd name="connsiteY44" fmla="*/ 801130 h 1748546"/>
                <a:gd name="connsiteX45" fmla="*/ 446628 w 1565722"/>
                <a:gd name="connsiteY45" fmla="*/ 739641 h 1748546"/>
                <a:gd name="connsiteX46" fmla="*/ 515905 w 1565722"/>
                <a:gd name="connsiteY46" fmla="*/ 521151 h 1748546"/>
                <a:gd name="connsiteX47" fmla="*/ 566053 w 1565722"/>
                <a:gd name="connsiteY47" fmla="*/ 469637 h 1748546"/>
                <a:gd name="connsiteX48" fmla="*/ 621529 w 1565722"/>
                <a:gd name="connsiteY48" fmla="*/ 460209 h 1748546"/>
                <a:gd name="connsiteX49" fmla="*/ 670720 w 1565722"/>
                <a:gd name="connsiteY49" fmla="*/ 459253 h 1748546"/>
                <a:gd name="connsiteX50" fmla="*/ 703104 w 1565722"/>
                <a:gd name="connsiteY50" fmla="*/ 434657 h 1748546"/>
                <a:gd name="connsiteX51" fmla="*/ 714309 w 1565722"/>
                <a:gd name="connsiteY51" fmla="*/ 395304 h 1748546"/>
                <a:gd name="connsiteX52" fmla="*/ 724557 w 1565722"/>
                <a:gd name="connsiteY52" fmla="*/ 375765 h 1748546"/>
                <a:gd name="connsiteX53" fmla="*/ 759811 w 1565722"/>
                <a:gd name="connsiteY53" fmla="*/ 326437 h 1748546"/>
                <a:gd name="connsiteX54" fmla="*/ 769375 w 1565722"/>
                <a:gd name="connsiteY54" fmla="*/ 292140 h 1748546"/>
                <a:gd name="connsiteX55" fmla="*/ 772655 w 1565722"/>
                <a:gd name="connsiteY55" fmla="*/ 255520 h 1748546"/>
                <a:gd name="connsiteX56" fmla="*/ 866801 w 1565722"/>
                <a:gd name="connsiteY56" fmla="*/ 83351 h 1748546"/>
                <a:gd name="connsiteX57" fmla="*/ 956165 w 1565722"/>
                <a:gd name="connsiteY57" fmla="*/ 28831 h 1748546"/>
                <a:gd name="connsiteX58" fmla="*/ 1092396 w 1565722"/>
                <a:gd name="connsiteY58" fmla="*/ 3963 h 1748546"/>
                <a:gd name="connsiteX59" fmla="*/ 1132432 w 1565722"/>
                <a:gd name="connsiteY59" fmla="*/ 0 h 1748546"/>
                <a:gd name="connsiteX60" fmla="*/ 1187089 w 1565722"/>
                <a:gd name="connsiteY60" fmla="*/ 0 h 1748546"/>
                <a:gd name="connsiteX61" fmla="*/ 1191735 w 1565722"/>
                <a:gd name="connsiteY61" fmla="*/ 1093 h 1748546"/>
                <a:gd name="connsiteX62" fmla="*/ 1241199 w 1565722"/>
                <a:gd name="connsiteY62" fmla="*/ 6832 h 1748546"/>
                <a:gd name="connsiteX63" fmla="*/ 1441789 w 1565722"/>
                <a:gd name="connsiteY63" fmla="*/ 104394 h 1748546"/>
                <a:gd name="connsiteX64" fmla="*/ 1559574 w 1565722"/>
                <a:gd name="connsiteY64" fmla="*/ 312363 h 1748546"/>
                <a:gd name="connsiteX65" fmla="*/ 1565723 w 1565722"/>
                <a:gd name="connsiteY65" fmla="*/ 353902 h 1748546"/>
                <a:gd name="connsiteX66" fmla="*/ 770059 w 1565722"/>
                <a:gd name="connsiteY66" fmla="*/ 653557 h 1748546"/>
                <a:gd name="connsiteX67" fmla="*/ 769375 w 1565722"/>
                <a:gd name="connsiteY67" fmla="*/ 651371 h 1748546"/>
                <a:gd name="connsiteX68" fmla="*/ 765276 w 1565722"/>
                <a:gd name="connsiteY68" fmla="*/ 647818 h 1748546"/>
                <a:gd name="connsiteX69" fmla="*/ 720868 w 1565722"/>
                <a:gd name="connsiteY69" fmla="*/ 624589 h 1748546"/>
                <a:gd name="connsiteX70" fmla="*/ 608138 w 1565722"/>
                <a:gd name="connsiteY70" fmla="*/ 600130 h 1748546"/>
                <a:gd name="connsiteX71" fmla="*/ 605542 w 1565722"/>
                <a:gd name="connsiteY71" fmla="*/ 669954 h 1748546"/>
                <a:gd name="connsiteX72" fmla="*/ 612374 w 1565722"/>
                <a:gd name="connsiteY72" fmla="*/ 664215 h 1748546"/>
                <a:gd name="connsiteX73" fmla="*/ 683565 w 1565722"/>
                <a:gd name="connsiteY73" fmla="*/ 638800 h 1748546"/>
                <a:gd name="connsiteX74" fmla="*/ 741227 w 1565722"/>
                <a:gd name="connsiteY74" fmla="*/ 648501 h 1748546"/>
                <a:gd name="connsiteX75" fmla="*/ 770059 w 1565722"/>
                <a:gd name="connsiteY75" fmla="*/ 653557 h 174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5722" h="1748546">
                  <a:moveTo>
                    <a:pt x="1565723" y="353902"/>
                  </a:moveTo>
                  <a:cubicBezTo>
                    <a:pt x="1565723" y="367156"/>
                    <a:pt x="1565723" y="380274"/>
                    <a:pt x="1565723" y="393528"/>
                  </a:cubicBezTo>
                  <a:cubicBezTo>
                    <a:pt x="1565313" y="395304"/>
                    <a:pt x="1564766" y="396944"/>
                    <a:pt x="1564630" y="398720"/>
                  </a:cubicBezTo>
                  <a:cubicBezTo>
                    <a:pt x="1559301" y="462669"/>
                    <a:pt x="1534705" y="518828"/>
                    <a:pt x="1494669" y="568429"/>
                  </a:cubicBezTo>
                  <a:cubicBezTo>
                    <a:pt x="1459689" y="611745"/>
                    <a:pt x="1418697" y="649458"/>
                    <a:pt x="1377021" y="686214"/>
                  </a:cubicBezTo>
                  <a:cubicBezTo>
                    <a:pt x="1353245" y="707121"/>
                    <a:pt x="1329060" y="727480"/>
                    <a:pt x="1305557" y="748660"/>
                  </a:cubicBezTo>
                  <a:cubicBezTo>
                    <a:pt x="1285471" y="766833"/>
                    <a:pt x="1279595" y="787876"/>
                    <a:pt x="1290390" y="814384"/>
                  </a:cubicBezTo>
                  <a:cubicBezTo>
                    <a:pt x="1308427" y="858519"/>
                    <a:pt x="1313482" y="904978"/>
                    <a:pt x="1307880" y="952392"/>
                  </a:cubicBezTo>
                  <a:cubicBezTo>
                    <a:pt x="1302278" y="999807"/>
                    <a:pt x="1287111" y="1044215"/>
                    <a:pt x="1264428" y="1085891"/>
                  </a:cubicBezTo>
                  <a:cubicBezTo>
                    <a:pt x="1225075" y="1158038"/>
                    <a:pt x="1181623" y="1227862"/>
                    <a:pt x="1135029" y="1295499"/>
                  </a:cubicBezTo>
                  <a:cubicBezTo>
                    <a:pt x="1074086" y="1383907"/>
                    <a:pt x="1004946" y="1465208"/>
                    <a:pt x="924737" y="1536945"/>
                  </a:cubicBezTo>
                  <a:cubicBezTo>
                    <a:pt x="865844" y="1589689"/>
                    <a:pt x="803536" y="1638333"/>
                    <a:pt x="741501" y="1687251"/>
                  </a:cubicBezTo>
                  <a:cubicBezTo>
                    <a:pt x="678645" y="1736852"/>
                    <a:pt x="607865" y="1755709"/>
                    <a:pt x="528476" y="1746144"/>
                  </a:cubicBezTo>
                  <a:cubicBezTo>
                    <a:pt x="480242" y="1740268"/>
                    <a:pt x="440479" y="1720045"/>
                    <a:pt x="409461" y="1682605"/>
                  </a:cubicBezTo>
                  <a:cubicBezTo>
                    <a:pt x="389375" y="1658420"/>
                    <a:pt x="371748" y="1632458"/>
                    <a:pt x="356444" y="1604856"/>
                  </a:cubicBezTo>
                  <a:cubicBezTo>
                    <a:pt x="354531" y="1601303"/>
                    <a:pt x="352482" y="1597887"/>
                    <a:pt x="349749" y="1593378"/>
                  </a:cubicBezTo>
                  <a:cubicBezTo>
                    <a:pt x="348929" y="1596384"/>
                    <a:pt x="348519" y="1598161"/>
                    <a:pt x="348109" y="1599800"/>
                  </a:cubicBezTo>
                  <a:cubicBezTo>
                    <a:pt x="335402" y="1650084"/>
                    <a:pt x="305750" y="1684791"/>
                    <a:pt x="255466" y="1699822"/>
                  </a:cubicBezTo>
                  <a:cubicBezTo>
                    <a:pt x="228001" y="1708021"/>
                    <a:pt x="201493" y="1704195"/>
                    <a:pt x="176214" y="1690667"/>
                  </a:cubicBezTo>
                  <a:cubicBezTo>
                    <a:pt x="151209" y="1677276"/>
                    <a:pt x="143010" y="1655550"/>
                    <a:pt x="145470" y="1628905"/>
                  </a:cubicBezTo>
                  <a:cubicBezTo>
                    <a:pt x="146836" y="1613465"/>
                    <a:pt x="149706" y="1598024"/>
                    <a:pt x="151892" y="1582583"/>
                  </a:cubicBezTo>
                  <a:cubicBezTo>
                    <a:pt x="151755" y="1582583"/>
                    <a:pt x="151619" y="1582310"/>
                    <a:pt x="151482" y="1582310"/>
                  </a:cubicBezTo>
                  <a:cubicBezTo>
                    <a:pt x="150526" y="1582174"/>
                    <a:pt x="149706" y="1581900"/>
                    <a:pt x="148749" y="1581900"/>
                  </a:cubicBezTo>
                  <a:cubicBezTo>
                    <a:pt x="107074" y="1577528"/>
                    <a:pt x="78789" y="1554435"/>
                    <a:pt x="61162" y="1517542"/>
                  </a:cubicBezTo>
                  <a:cubicBezTo>
                    <a:pt x="54466" y="1503468"/>
                    <a:pt x="49001" y="1488574"/>
                    <a:pt x="44082" y="1473680"/>
                  </a:cubicBezTo>
                  <a:cubicBezTo>
                    <a:pt x="26865" y="1422030"/>
                    <a:pt x="10331" y="1370242"/>
                    <a:pt x="1723" y="1316406"/>
                  </a:cubicBezTo>
                  <a:cubicBezTo>
                    <a:pt x="-6612" y="1264209"/>
                    <a:pt x="15524" y="1221030"/>
                    <a:pt x="63212" y="1198211"/>
                  </a:cubicBezTo>
                  <a:cubicBezTo>
                    <a:pt x="91633" y="1184546"/>
                    <a:pt x="121831" y="1180720"/>
                    <a:pt x="152985" y="1182497"/>
                  </a:cubicBezTo>
                  <a:cubicBezTo>
                    <a:pt x="157494" y="1182770"/>
                    <a:pt x="159407" y="1181950"/>
                    <a:pt x="160090" y="1177168"/>
                  </a:cubicBezTo>
                  <a:cubicBezTo>
                    <a:pt x="161320" y="1167876"/>
                    <a:pt x="163506" y="1158858"/>
                    <a:pt x="165146" y="1149703"/>
                  </a:cubicBezTo>
                  <a:cubicBezTo>
                    <a:pt x="169655" y="1123741"/>
                    <a:pt x="175941" y="1098462"/>
                    <a:pt x="190562" y="1076053"/>
                  </a:cubicBezTo>
                  <a:cubicBezTo>
                    <a:pt x="208598" y="1048315"/>
                    <a:pt x="232647" y="1029458"/>
                    <a:pt x="266944" y="1027272"/>
                  </a:cubicBezTo>
                  <a:cubicBezTo>
                    <a:pt x="299465" y="1025222"/>
                    <a:pt x="326520" y="1038340"/>
                    <a:pt x="347973" y="1061296"/>
                  </a:cubicBezTo>
                  <a:cubicBezTo>
                    <a:pt x="364506" y="1079059"/>
                    <a:pt x="378717" y="1098872"/>
                    <a:pt x="392928" y="1118685"/>
                  </a:cubicBezTo>
                  <a:cubicBezTo>
                    <a:pt x="419026" y="1154895"/>
                    <a:pt x="444305" y="1191652"/>
                    <a:pt x="469857" y="1228135"/>
                  </a:cubicBezTo>
                  <a:cubicBezTo>
                    <a:pt x="471360" y="1230185"/>
                    <a:pt x="473000" y="1232098"/>
                    <a:pt x="475459" y="1235240"/>
                  </a:cubicBezTo>
                  <a:cubicBezTo>
                    <a:pt x="476006" y="1232098"/>
                    <a:pt x="476279" y="1230595"/>
                    <a:pt x="476552" y="1229092"/>
                  </a:cubicBezTo>
                  <a:cubicBezTo>
                    <a:pt x="483794" y="1169926"/>
                    <a:pt x="501421" y="1114039"/>
                    <a:pt x="529433" y="1061432"/>
                  </a:cubicBezTo>
                  <a:cubicBezTo>
                    <a:pt x="562910" y="998850"/>
                    <a:pt x="608002" y="945560"/>
                    <a:pt x="658696" y="896506"/>
                  </a:cubicBezTo>
                  <a:cubicBezTo>
                    <a:pt x="664435" y="890904"/>
                    <a:pt x="665665" y="886121"/>
                    <a:pt x="661155" y="879152"/>
                  </a:cubicBezTo>
                  <a:cubicBezTo>
                    <a:pt x="656509" y="879836"/>
                    <a:pt x="651590" y="880519"/>
                    <a:pt x="646671" y="881065"/>
                  </a:cubicBezTo>
                  <a:cubicBezTo>
                    <a:pt x="615790" y="884891"/>
                    <a:pt x="584773" y="888307"/>
                    <a:pt x="554985" y="898555"/>
                  </a:cubicBezTo>
                  <a:cubicBezTo>
                    <a:pt x="538041" y="904431"/>
                    <a:pt x="520141" y="905798"/>
                    <a:pt x="502378" y="902928"/>
                  </a:cubicBezTo>
                  <a:cubicBezTo>
                    <a:pt x="468217" y="897462"/>
                    <a:pt x="444168" y="879426"/>
                    <a:pt x="433510" y="845675"/>
                  </a:cubicBezTo>
                  <a:cubicBezTo>
                    <a:pt x="428865" y="831055"/>
                    <a:pt x="428045" y="815887"/>
                    <a:pt x="431187" y="801130"/>
                  </a:cubicBezTo>
                  <a:cubicBezTo>
                    <a:pt x="435560" y="780497"/>
                    <a:pt x="441026" y="760001"/>
                    <a:pt x="446628" y="739641"/>
                  </a:cubicBezTo>
                  <a:cubicBezTo>
                    <a:pt x="466988" y="665991"/>
                    <a:pt x="489943" y="593025"/>
                    <a:pt x="515905" y="521151"/>
                  </a:cubicBezTo>
                  <a:cubicBezTo>
                    <a:pt x="524924" y="496282"/>
                    <a:pt x="541594" y="479202"/>
                    <a:pt x="566053" y="469637"/>
                  </a:cubicBezTo>
                  <a:cubicBezTo>
                    <a:pt x="583953" y="462669"/>
                    <a:pt x="602536" y="460346"/>
                    <a:pt x="621529" y="460209"/>
                  </a:cubicBezTo>
                  <a:cubicBezTo>
                    <a:pt x="637926" y="460072"/>
                    <a:pt x="654323" y="459799"/>
                    <a:pt x="670720" y="459253"/>
                  </a:cubicBezTo>
                  <a:cubicBezTo>
                    <a:pt x="687117" y="458569"/>
                    <a:pt x="698185" y="450234"/>
                    <a:pt x="703104" y="434657"/>
                  </a:cubicBezTo>
                  <a:cubicBezTo>
                    <a:pt x="707204" y="421676"/>
                    <a:pt x="709936" y="408285"/>
                    <a:pt x="714309" y="395304"/>
                  </a:cubicBezTo>
                  <a:cubicBezTo>
                    <a:pt x="716632" y="388336"/>
                    <a:pt x="719638" y="380820"/>
                    <a:pt x="724557" y="375765"/>
                  </a:cubicBezTo>
                  <a:cubicBezTo>
                    <a:pt x="738904" y="361007"/>
                    <a:pt x="749016" y="343517"/>
                    <a:pt x="759811" y="326437"/>
                  </a:cubicBezTo>
                  <a:cubicBezTo>
                    <a:pt x="766369" y="316052"/>
                    <a:pt x="769512" y="304848"/>
                    <a:pt x="769375" y="292140"/>
                  </a:cubicBezTo>
                  <a:cubicBezTo>
                    <a:pt x="769239" y="279979"/>
                    <a:pt x="770332" y="267544"/>
                    <a:pt x="772655" y="255520"/>
                  </a:cubicBezTo>
                  <a:cubicBezTo>
                    <a:pt x="785363" y="188019"/>
                    <a:pt x="818293" y="131313"/>
                    <a:pt x="866801" y="83351"/>
                  </a:cubicBezTo>
                  <a:cubicBezTo>
                    <a:pt x="892216" y="58209"/>
                    <a:pt x="921184" y="37850"/>
                    <a:pt x="956165" y="28831"/>
                  </a:cubicBezTo>
                  <a:cubicBezTo>
                    <a:pt x="1000846" y="17217"/>
                    <a:pt x="1046348" y="8745"/>
                    <a:pt x="1092396" y="3963"/>
                  </a:cubicBezTo>
                  <a:cubicBezTo>
                    <a:pt x="1105651" y="2596"/>
                    <a:pt x="1119041" y="1366"/>
                    <a:pt x="1132432" y="0"/>
                  </a:cubicBezTo>
                  <a:cubicBezTo>
                    <a:pt x="1150606" y="0"/>
                    <a:pt x="1168916" y="0"/>
                    <a:pt x="1187089" y="0"/>
                  </a:cubicBezTo>
                  <a:cubicBezTo>
                    <a:pt x="1188592" y="410"/>
                    <a:pt x="1190095" y="820"/>
                    <a:pt x="1191735" y="1093"/>
                  </a:cubicBezTo>
                  <a:cubicBezTo>
                    <a:pt x="1208268" y="3006"/>
                    <a:pt x="1224802" y="4099"/>
                    <a:pt x="1241199" y="6832"/>
                  </a:cubicBezTo>
                  <a:cubicBezTo>
                    <a:pt x="1317445" y="19950"/>
                    <a:pt x="1385356" y="50421"/>
                    <a:pt x="1441789" y="104394"/>
                  </a:cubicBezTo>
                  <a:cubicBezTo>
                    <a:pt x="1501775" y="161920"/>
                    <a:pt x="1542767" y="230378"/>
                    <a:pt x="1559574" y="312363"/>
                  </a:cubicBezTo>
                  <a:cubicBezTo>
                    <a:pt x="1562307" y="326027"/>
                    <a:pt x="1563673" y="339964"/>
                    <a:pt x="1565723" y="353902"/>
                  </a:cubicBezTo>
                  <a:close/>
                  <a:moveTo>
                    <a:pt x="770059" y="653557"/>
                  </a:moveTo>
                  <a:cubicBezTo>
                    <a:pt x="769649" y="652191"/>
                    <a:pt x="769649" y="651644"/>
                    <a:pt x="769375" y="651371"/>
                  </a:cubicBezTo>
                  <a:cubicBezTo>
                    <a:pt x="768009" y="650141"/>
                    <a:pt x="766643" y="648911"/>
                    <a:pt x="765276" y="647818"/>
                  </a:cubicBezTo>
                  <a:cubicBezTo>
                    <a:pt x="752022" y="637160"/>
                    <a:pt x="737401" y="628415"/>
                    <a:pt x="720868" y="624589"/>
                  </a:cubicBezTo>
                  <a:cubicBezTo>
                    <a:pt x="683565" y="615844"/>
                    <a:pt x="646125" y="608192"/>
                    <a:pt x="608138" y="600130"/>
                  </a:cubicBezTo>
                  <a:cubicBezTo>
                    <a:pt x="607319" y="623223"/>
                    <a:pt x="606362" y="645905"/>
                    <a:pt x="605542" y="669954"/>
                  </a:cubicBezTo>
                  <a:cubicBezTo>
                    <a:pt x="608548" y="667358"/>
                    <a:pt x="610461" y="665855"/>
                    <a:pt x="612374" y="664215"/>
                  </a:cubicBezTo>
                  <a:cubicBezTo>
                    <a:pt x="632734" y="646178"/>
                    <a:pt x="656509" y="636613"/>
                    <a:pt x="683565" y="638800"/>
                  </a:cubicBezTo>
                  <a:cubicBezTo>
                    <a:pt x="702968" y="640439"/>
                    <a:pt x="721961" y="645085"/>
                    <a:pt x="741227" y="648501"/>
                  </a:cubicBezTo>
                  <a:cubicBezTo>
                    <a:pt x="750656" y="650004"/>
                    <a:pt x="760084" y="651781"/>
                    <a:pt x="770059" y="653557"/>
                  </a:cubicBezTo>
                  <a:close/>
                </a:path>
              </a:pathLst>
            </a:custGeom>
            <a:solidFill>
              <a:schemeClr val="bg1"/>
            </a:solidFill>
            <a:ln w="1363" cap="flat">
              <a:noFill/>
              <a:prstDash val="solid"/>
              <a:miter/>
            </a:ln>
          </p:spPr>
          <p:txBody>
            <a:bodyPr rtlCol="0" anchor="ctr"/>
            <a:lstStyle/>
            <a:p>
              <a:endParaRPr lang="en-US" sz="1050" dirty="0"/>
            </a:p>
          </p:txBody>
        </p:sp>
      </p:grpSp>
      <p:grpSp>
        <p:nvGrpSpPr>
          <p:cNvPr id="25" name="Group 24">
            <a:extLst>
              <a:ext uri="{FF2B5EF4-FFF2-40B4-BE49-F238E27FC236}">
                <a16:creationId xmlns:a16="http://schemas.microsoft.com/office/drawing/2014/main" id="{5C677952-BBCE-408A-B9BC-110C50AB1379}"/>
              </a:ext>
            </a:extLst>
          </p:cNvPr>
          <p:cNvGrpSpPr/>
          <p:nvPr/>
        </p:nvGrpSpPr>
        <p:grpSpPr>
          <a:xfrm>
            <a:off x="-673708" y="1235869"/>
            <a:ext cx="3493753" cy="3907631"/>
            <a:chOff x="-709647" y="946480"/>
            <a:chExt cx="4201528" cy="4699247"/>
          </a:xfrm>
        </p:grpSpPr>
        <p:sp>
          <p:nvSpPr>
            <p:cNvPr id="26" name="Freeform 25">
              <a:extLst>
                <a:ext uri="{FF2B5EF4-FFF2-40B4-BE49-F238E27FC236}">
                  <a16:creationId xmlns:a16="http://schemas.microsoft.com/office/drawing/2014/main" id="{3CE3CA07-EE8A-45DF-BCF8-F06F672E320D}"/>
                </a:ext>
              </a:extLst>
            </p:cNvPr>
            <p:cNvSpPr/>
            <p:nvPr/>
          </p:nvSpPr>
          <p:spPr>
            <a:xfrm>
              <a:off x="971601" y="946480"/>
              <a:ext cx="2520280" cy="4699247"/>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727477 w 3523460"/>
                <a:gd name="connsiteY0" fmla="*/ 5951236 h 6565686"/>
                <a:gd name="connsiteX1" fmla="*/ 870139 w 3523460"/>
                <a:gd name="connsiteY1" fmla="*/ 4094960 h 6565686"/>
                <a:gd name="connsiteX2" fmla="*/ 432816 w 3523460"/>
                <a:gd name="connsiteY2" fmla="*/ 2274110 h 6565686"/>
                <a:gd name="connsiteX3" fmla="*/ 75008 w 3523460"/>
                <a:gd name="connsiteY3" fmla="*/ 970096 h 6565686"/>
                <a:gd name="connsiteX4" fmla="*/ 750867 w 3523460"/>
                <a:gd name="connsiteY4" fmla="*/ 2107132 h 6565686"/>
                <a:gd name="connsiteX5" fmla="*/ 838333 w 3523460"/>
                <a:gd name="connsiteY5" fmla="*/ 2035571 h 6565686"/>
                <a:gd name="connsiteX6" fmla="*/ 711112 w 3523460"/>
                <a:gd name="connsiteY6" fmla="*/ 214722 h 6565686"/>
                <a:gd name="connsiteX7" fmla="*/ 1235897 w 3523460"/>
                <a:gd name="connsiteY7" fmla="*/ 1868593 h 6565686"/>
                <a:gd name="connsiteX8" fmla="*/ 1315411 w 3523460"/>
                <a:gd name="connsiteY8" fmla="*/ 1852690 h 6565686"/>
                <a:gd name="connsiteX9" fmla="*/ 1458534 w 3523460"/>
                <a:gd name="connsiteY9" fmla="*/ 37 h 6565686"/>
                <a:gd name="connsiteX10" fmla="*/ 1728878 w 3523460"/>
                <a:gd name="connsiteY10" fmla="*/ 1828836 h 6565686"/>
                <a:gd name="connsiteX11" fmla="*/ 1816344 w 3523460"/>
                <a:gd name="connsiteY11" fmla="*/ 1868594 h 6565686"/>
                <a:gd name="connsiteX12" fmla="*/ 2492205 w 3523460"/>
                <a:gd name="connsiteY12" fmla="*/ 333992 h 6565686"/>
                <a:gd name="connsiteX13" fmla="*/ 2221860 w 3523460"/>
                <a:gd name="connsiteY13" fmla="*/ 2011718 h 6565686"/>
                <a:gd name="connsiteX14" fmla="*/ 2325227 w 3523460"/>
                <a:gd name="connsiteY14" fmla="*/ 2711432 h 6565686"/>
                <a:gd name="connsiteX15" fmla="*/ 2762549 w 3523460"/>
                <a:gd name="connsiteY15" fmla="*/ 2266158 h 6565686"/>
                <a:gd name="connsiteX16" fmla="*/ 3509971 w 3523460"/>
                <a:gd name="connsiteY16" fmla="*/ 2162792 h 6565686"/>
                <a:gd name="connsiteX17" fmla="*/ 2778451 w 3523460"/>
                <a:gd name="connsiteY17" fmla="*/ 2942019 h 6565686"/>
                <a:gd name="connsiteX18" fmla="*/ 2118493 w 3523460"/>
                <a:gd name="connsiteY18" fmla="*/ 4007494 h 6565686"/>
                <a:gd name="connsiteX19" fmla="*/ 2385427 w 3523460"/>
                <a:gd name="connsiteY19" fmla="*/ 6565686 h 6565686"/>
                <a:gd name="connsiteX20" fmla="*/ 727477 w 3523460"/>
                <a:gd name="connsiteY20" fmla="*/ 5951236 h 6565686"/>
                <a:gd name="connsiteX0" fmla="*/ 655629 w 3523460"/>
                <a:gd name="connsiteY0" fmla="*/ 6567077 h 6569754"/>
                <a:gd name="connsiteX1" fmla="*/ 870139 w 3523460"/>
                <a:gd name="connsiteY1" fmla="*/ 4094960 h 6569754"/>
                <a:gd name="connsiteX2" fmla="*/ 432816 w 3523460"/>
                <a:gd name="connsiteY2" fmla="*/ 2274110 h 6569754"/>
                <a:gd name="connsiteX3" fmla="*/ 75008 w 3523460"/>
                <a:gd name="connsiteY3" fmla="*/ 970096 h 6569754"/>
                <a:gd name="connsiteX4" fmla="*/ 750867 w 3523460"/>
                <a:gd name="connsiteY4" fmla="*/ 2107132 h 6569754"/>
                <a:gd name="connsiteX5" fmla="*/ 838333 w 3523460"/>
                <a:gd name="connsiteY5" fmla="*/ 2035571 h 6569754"/>
                <a:gd name="connsiteX6" fmla="*/ 711112 w 3523460"/>
                <a:gd name="connsiteY6" fmla="*/ 214722 h 6569754"/>
                <a:gd name="connsiteX7" fmla="*/ 1235897 w 3523460"/>
                <a:gd name="connsiteY7" fmla="*/ 1868593 h 6569754"/>
                <a:gd name="connsiteX8" fmla="*/ 1315411 w 3523460"/>
                <a:gd name="connsiteY8" fmla="*/ 1852690 h 6569754"/>
                <a:gd name="connsiteX9" fmla="*/ 1458534 w 3523460"/>
                <a:gd name="connsiteY9" fmla="*/ 37 h 6569754"/>
                <a:gd name="connsiteX10" fmla="*/ 1728878 w 3523460"/>
                <a:gd name="connsiteY10" fmla="*/ 1828836 h 6569754"/>
                <a:gd name="connsiteX11" fmla="*/ 1816344 w 3523460"/>
                <a:gd name="connsiteY11" fmla="*/ 1868594 h 6569754"/>
                <a:gd name="connsiteX12" fmla="*/ 2492205 w 3523460"/>
                <a:gd name="connsiteY12" fmla="*/ 333992 h 6569754"/>
                <a:gd name="connsiteX13" fmla="*/ 2221860 w 3523460"/>
                <a:gd name="connsiteY13" fmla="*/ 2011718 h 6569754"/>
                <a:gd name="connsiteX14" fmla="*/ 2325227 w 3523460"/>
                <a:gd name="connsiteY14" fmla="*/ 2711432 h 6569754"/>
                <a:gd name="connsiteX15" fmla="*/ 2762549 w 3523460"/>
                <a:gd name="connsiteY15" fmla="*/ 2266158 h 6569754"/>
                <a:gd name="connsiteX16" fmla="*/ 3509971 w 3523460"/>
                <a:gd name="connsiteY16" fmla="*/ 2162792 h 6569754"/>
                <a:gd name="connsiteX17" fmla="*/ 2778451 w 3523460"/>
                <a:gd name="connsiteY17" fmla="*/ 2942019 h 6569754"/>
                <a:gd name="connsiteX18" fmla="*/ 2118493 w 3523460"/>
                <a:gd name="connsiteY18" fmla="*/ 4007494 h 6569754"/>
                <a:gd name="connsiteX19" fmla="*/ 2385427 w 3523460"/>
                <a:gd name="connsiteY19" fmla="*/ 6565686 h 6569754"/>
                <a:gd name="connsiteX20" fmla="*/ 655629 w 3523460"/>
                <a:gd name="connsiteY20" fmla="*/ 6567077 h 65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6569754">
                  <a:moveTo>
                    <a:pt x="655629" y="6567077"/>
                  </a:moveTo>
                  <a:cubicBezTo>
                    <a:pt x="668881" y="6355043"/>
                    <a:pt x="864838" y="4410361"/>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348321" y="6324496"/>
                    <a:pt x="2385427" y="6565686"/>
                  </a:cubicBezTo>
                  <a:cubicBezTo>
                    <a:pt x="1860148" y="6555886"/>
                    <a:pt x="1180908" y="6576877"/>
                    <a:pt x="655629" y="65670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27" name="Freeform 26">
              <a:extLst>
                <a:ext uri="{FF2B5EF4-FFF2-40B4-BE49-F238E27FC236}">
                  <a16:creationId xmlns:a16="http://schemas.microsoft.com/office/drawing/2014/main" id="{959984FD-AF02-4094-9074-5492B248F2C5}"/>
                </a:ext>
              </a:extLst>
            </p:cNvPr>
            <p:cNvSpPr/>
            <p:nvPr/>
          </p:nvSpPr>
          <p:spPr>
            <a:xfrm rot="7842153" flipH="1">
              <a:off x="442023" y="551112"/>
              <a:ext cx="1471351" cy="3774691"/>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727477 w 3523460"/>
                <a:gd name="connsiteY0" fmla="*/ 5951236 h 7519714"/>
                <a:gd name="connsiteX1" fmla="*/ 870139 w 3523460"/>
                <a:gd name="connsiteY1" fmla="*/ 4094960 h 7519714"/>
                <a:gd name="connsiteX2" fmla="*/ 432816 w 3523460"/>
                <a:gd name="connsiteY2" fmla="*/ 2274110 h 7519714"/>
                <a:gd name="connsiteX3" fmla="*/ 75008 w 3523460"/>
                <a:gd name="connsiteY3" fmla="*/ 970096 h 7519714"/>
                <a:gd name="connsiteX4" fmla="*/ 750867 w 3523460"/>
                <a:gd name="connsiteY4" fmla="*/ 2107132 h 7519714"/>
                <a:gd name="connsiteX5" fmla="*/ 838333 w 3523460"/>
                <a:gd name="connsiteY5" fmla="*/ 2035571 h 7519714"/>
                <a:gd name="connsiteX6" fmla="*/ 711112 w 3523460"/>
                <a:gd name="connsiteY6" fmla="*/ 214722 h 7519714"/>
                <a:gd name="connsiteX7" fmla="*/ 1235897 w 3523460"/>
                <a:gd name="connsiteY7" fmla="*/ 1868593 h 7519714"/>
                <a:gd name="connsiteX8" fmla="*/ 1315411 w 3523460"/>
                <a:gd name="connsiteY8" fmla="*/ 1852690 h 7519714"/>
                <a:gd name="connsiteX9" fmla="*/ 1458534 w 3523460"/>
                <a:gd name="connsiteY9" fmla="*/ 37 h 7519714"/>
                <a:gd name="connsiteX10" fmla="*/ 1728878 w 3523460"/>
                <a:gd name="connsiteY10" fmla="*/ 1828836 h 7519714"/>
                <a:gd name="connsiteX11" fmla="*/ 1816344 w 3523460"/>
                <a:gd name="connsiteY11" fmla="*/ 1868594 h 7519714"/>
                <a:gd name="connsiteX12" fmla="*/ 2492205 w 3523460"/>
                <a:gd name="connsiteY12" fmla="*/ 333992 h 7519714"/>
                <a:gd name="connsiteX13" fmla="*/ 2221860 w 3523460"/>
                <a:gd name="connsiteY13" fmla="*/ 2011718 h 7519714"/>
                <a:gd name="connsiteX14" fmla="*/ 2325227 w 3523460"/>
                <a:gd name="connsiteY14" fmla="*/ 2711432 h 7519714"/>
                <a:gd name="connsiteX15" fmla="*/ 2762549 w 3523460"/>
                <a:gd name="connsiteY15" fmla="*/ 2266158 h 7519714"/>
                <a:gd name="connsiteX16" fmla="*/ 3509971 w 3523460"/>
                <a:gd name="connsiteY16" fmla="*/ 2162792 h 7519714"/>
                <a:gd name="connsiteX17" fmla="*/ 2778451 w 3523460"/>
                <a:gd name="connsiteY17" fmla="*/ 2942019 h 7519714"/>
                <a:gd name="connsiteX18" fmla="*/ 2118493 w 3523460"/>
                <a:gd name="connsiteY18" fmla="*/ 4007494 h 7519714"/>
                <a:gd name="connsiteX19" fmla="*/ 2394036 w 3523460"/>
                <a:gd name="connsiteY19" fmla="*/ 7519714 h 7519714"/>
                <a:gd name="connsiteX20" fmla="*/ 727477 w 3523460"/>
                <a:gd name="connsiteY20" fmla="*/ 5951236 h 7519714"/>
                <a:gd name="connsiteX0" fmla="*/ 727477 w 3523460"/>
                <a:gd name="connsiteY0" fmla="*/ 5951236 h 7519714"/>
                <a:gd name="connsiteX1" fmla="*/ 870139 w 3523460"/>
                <a:gd name="connsiteY1" fmla="*/ 4094960 h 7519714"/>
                <a:gd name="connsiteX2" fmla="*/ 432816 w 3523460"/>
                <a:gd name="connsiteY2" fmla="*/ 2274110 h 7519714"/>
                <a:gd name="connsiteX3" fmla="*/ 75008 w 3523460"/>
                <a:gd name="connsiteY3" fmla="*/ 970096 h 7519714"/>
                <a:gd name="connsiteX4" fmla="*/ 750867 w 3523460"/>
                <a:gd name="connsiteY4" fmla="*/ 2107132 h 7519714"/>
                <a:gd name="connsiteX5" fmla="*/ 838333 w 3523460"/>
                <a:gd name="connsiteY5" fmla="*/ 2035571 h 7519714"/>
                <a:gd name="connsiteX6" fmla="*/ 711112 w 3523460"/>
                <a:gd name="connsiteY6" fmla="*/ 214722 h 7519714"/>
                <a:gd name="connsiteX7" fmla="*/ 1235897 w 3523460"/>
                <a:gd name="connsiteY7" fmla="*/ 1868593 h 7519714"/>
                <a:gd name="connsiteX8" fmla="*/ 1315411 w 3523460"/>
                <a:gd name="connsiteY8" fmla="*/ 1852690 h 7519714"/>
                <a:gd name="connsiteX9" fmla="*/ 1458534 w 3523460"/>
                <a:gd name="connsiteY9" fmla="*/ 37 h 7519714"/>
                <a:gd name="connsiteX10" fmla="*/ 1728878 w 3523460"/>
                <a:gd name="connsiteY10" fmla="*/ 1828836 h 7519714"/>
                <a:gd name="connsiteX11" fmla="*/ 1816344 w 3523460"/>
                <a:gd name="connsiteY11" fmla="*/ 1868594 h 7519714"/>
                <a:gd name="connsiteX12" fmla="*/ 2492205 w 3523460"/>
                <a:gd name="connsiteY12" fmla="*/ 333992 h 7519714"/>
                <a:gd name="connsiteX13" fmla="*/ 2221860 w 3523460"/>
                <a:gd name="connsiteY13" fmla="*/ 2011718 h 7519714"/>
                <a:gd name="connsiteX14" fmla="*/ 2325227 w 3523460"/>
                <a:gd name="connsiteY14" fmla="*/ 2711432 h 7519714"/>
                <a:gd name="connsiteX15" fmla="*/ 2762549 w 3523460"/>
                <a:gd name="connsiteY15" fmla="*/ 2266158 h 7519714"/>
                <a:gd name="connsiteX16" fmla="*/ 3509971 w 3523460"/>
                <a:gd name="connsiteY16" fmla="*/ 2162792 h 7519714"/>
                <a:gd name="connsiteX17" fmla="*/ 2778451 w 3523460"/>
                <a:gd name="connsiteY17" fmla="*/ 2942019 h 7519714"/>
                <a:gd name="connsiteX18" fmla="*/ 2118493 w 3523460"/>
                <a:gd name="connsiteY18" fmla="*/ 4007494 h 7519714"/>
                <a:gd name="connsiteX19" fmla="*/ 2394036 w 3523460"/>
                <a:gd name="connsiteY19" fmla="*/ 7519714 h 7519714"/>
                <a:gd name="connsiteX20" fmla="*/ 727477 w 3523460"/>
                <a:gd name="connsiteY20" fmla="*/ 5951236 h 7519714"/>
                <a:gd name="connsiteX0" fmla="*/ 658685 w 3523460"/>
                <a:gd name="connsiteY0" fmla="*/ 6031206 h 7519714"/>
                <a:gd name="connsiteX1" fmla="*/ 870139 w 3523460"/>
                <a:gd name="connsiteY1" fmla="*/ 4094960 h 7519714"/>
                <a:gd name="connsiteX2" fmla="*/ 432816 w 3523460"/>
                <a:gd name="connsiteY2" fmla="*/ 2274110 h 7519714"/>
                <a:gd name="connsiteX3" fmla="*/ 75008 w 3523460"/>
                <a:gd name="connsiteY3" fmla="*/ 970096 h 7519714"/>
                <a:gd name="connsiteX4" fmla="*/ 750867 w 3523460"/>
                <a:gd name="connsiteY4" fmla="*/ 2107132 h 7519714"/>
                <a:gd name="connsiteX5" fmla="*/ 838333 w 3523460"/>
                <a:gd name="connsiteY5" fmla="*/ 2035571 h 7519714"/>
                <a:gd name="connsiteX6" fmla="*/ 711112 w 3523460"/>
                <a:gd name="connsiteY6" fmla="*/ 214722 h 7519714"/>
                <a:gd name="connsiteX7" fmla="*/ 1235897 w 3523460"/>
                <a:gd name="connsiteY7" fmla="*/ 1868593 h 7519714"/>
                <a:gd name="connsiteX8" fmla="*/ 1315411 w 3523460"/>
                <a:gd name="connsiteY8" fmla="*/ 1852690 h 7519714"/>
                <a:gd name="connsiteX9" fmla="*/ 1458534 w 3523460"/>
                <a:gd name="connsiteY9" fmla="*/ 37 h 7519714"/>
                <a:gd name="connsiteX10" fmla="*/ 1728878 w 3523460"/>
                <a:gd name="connsiteY10" fmla="*/ 1828836 h 7519714"/>
                <a:gd name="connsiteX11" fmla="*/ 1816344 w 3523460"/>
                <a:gd name="connsiteY11" fmla="*/ 1868594 h 7519714"/>
                <a:gd name="connsiteX12" fmla="*/ 2492205 w 3523460"/>
                <a:gd name="connsiteY12" fmla="*/ 333992 h 7519714"/>
                <a:gd name="connsiteX13" fmla="*/ 2221860 w 3523460"/>
                <a:gd name="connsiteY13" fmla="*/ 2011718 h 7519714"/>
                <a:gd name="connsiteX14" fmla="*/ 2325227 w 3523460"/>
                <a:gd name="connsiteY14" fmla="*/ 2711432 h 7519714"/>
                <a:gd name="connsiteX15" fmla="*/ 2762549 w 3523460"/>
                <a:gd name="connsiteY15" fmla="*/ 2266158 h 7519714"/>
                <a:gd name="connsiteX16" fmla="*/ 3509971 w 3523460"/>
                <a:gd name="connsiteY16" fmla="*/ 2162792 h 7519714"/>
                <a:gd name="connsiteX17" fmla="*/ 2778451 w 3523460"/>
                <a:gd name="connsiteY17" fmla="*/ 2942019 h 7519714"/>
                <a:gd name="connsiteX18" fmla="*/ 2118493 w 3523460"/>
                <a:gd name="connsiteY18" fmla="*/ 4007494 h 7519714"/>
                <a:gd name="connsiteX19" fmla="*/ 2394036 w 3523460"/>
                <a:gd name="connsiteY19" fmla="*/ 7519714 h 7519714"/>
                <a:gd name="connsiteX20" fmla="*/ 658685 w 3523460"/>
                <a:gd name="connsiteY20" fmla="*/ 6031206 h 7519714"/>
                <a:gd name="connsiteX0" fmla="*/ 658685 w 3523460"/>
                <a:gd name="connsiteY0" fmla="*/ 6031206 h 7519714"/>
                <a:gd name="connsiteX1" fmla="*/ 870139 w 3523460"/>
                <a:gd name="connsiteY1" fmla="*/ 4094960 h 7519714"/>
                <a:gd name="connsiteX2" fmla="*/ 432816 w 3523460"/>
                <a:gd name="connsiteY2" fmla="*/ 2274110 h 7519714"/>
                <a:gd name="connsiteX3" fmla="*/ 75008 w 3523460"/>
                <a:gd name="connsiteY3" fmla="*/ 970096 h 7519714"/>
                <a:gd name="connsiteX4" fmla="*/ 750867 w 3523460"/>
                <a:gd name="connsiteY4" fmla="*/ 2107132 h 7519714"/>
                <a:gd name="connsiteX5" fmla="*/ 838333 w 3523460"/>
                <a:gd name="connsiteY5" fmla="*/ 2035571 h 7519714"/>
                <a:gd name="connsiteX6" fmla="*/ 711112 w 3523460"/>
                <a:gd name="connsiteY6" fmla="*/ 214722 h 7519714"/>
                <a:gd name="connsiteX7" fmla="*/ 1235897 w 3523460"/>
                <a:gd name="connsiteY7" fmla="*/ 1868593 h 7519714"/>
                <a:gd name="connsiteX8" fmla="*/ 1315411 w 3523460"/>
                <a:gd name="connsiteY8" fmla="*/ 1852690 h 7519714"/>
                <a:gd name="connsiteX9" fmla="*/ 1458534 w 3523460"/>
                <a:gd name="connsiteY9" fmla="*/ 37 h 7519714"/>
                <a:gd name="connsiteX10" fmla="*/ 1728878 w 3523460"/>
                <a:gd name="connsiteY10" fmla="*/ 1828836 h 7519714"/>
                <a:gd name="connsiteX11" fmla="*/ 1816344 w 3523460"/>
                <a:gd name="connsiteY11" fmla="*/ 1868594 h 7519714"/>
                <a:gd name="connsiteX12" fmla="*/ 2492205 w 3523460"/>
                <a:gd name="connsiteY12" fmla="*/ 333992 h 7519714"/>
                <a:gd name="connsiteX13" fmla="*/ 2221860 w 3523460"/>
                <a:gd name="connsiteY13" fmla="*/ 2011718 h 7519714"/>
                <a:gd name="connsiteX14" fmla="*/ 2325227 w 3523460"/>
                <a:gd name="connsiteY14" fmla="*/ 2711432 h 7519714"/>
                <a:gd name="connsiteX15" fmla="*/ 2762549 w 3523460"/>
                <a:gd name="connsiteY15" fmla="*/ 2266158 h 7519714"/>
                <a:gd name="connsiteX16" fmla="*/ 3509971 w 3523460"/>
                <a:gd name="connsiteY16" fmla="*/ 2162792 h 7519714"/>
                <a:gd name="connsiteX17" fmla="*/ 2778451 w 3523460"/>
                <a:gd name="connsiteY17" fmla="*/ 2942019 h 7519714"/>
                <a:gd name="connsiteX18" fmla="*/ 2118493 w 3523460"/>
                <a:gd name="connsiteY18" fmla="*/ 4007494 h 7519714"/>
                <a:gd name="connsiteX19" fmla="*/ 2394036 w 3523460"/>
                <a:gd name="connsiteY19" fmla="*/ 7519714 h 7519714"/>
                <a:gd name="connsiteX20" fmla="*/ 658685 w 3523460"/>
                <a:gd name="connsiteY20" fmla="*/ 6031206 h 7519714"/>
                <a:gd name="connsiteX0" fmla="*/ 658685 w 3523460"/>
                <a:gd name="connsiteY0" fmla="*/ 6031206 h 9039299"/>
                <a:gd name="connsiteX1" fmla="*/ 870139 w 3523460"/>
                <a:gd name="connsiteY1" fmla="*/ 4094960 h 9039299"/>
                <a:gd name="connsiteX2" fmla="*/ 432816 w 3523460"/>
                <a:gd name="connsiteY2" fmla="*/ 2274110 h 9039299"/>
                <a:gd name="connsiteX3" fmla="*/ 75008 w 3523460"/>
                <a:gd name="connsiteY3" fmla="*/ 970096 h 9039299"/>
                <a:gd name="connsiteX4" fmla="*/ 750867 w 3523460"/>
                <a:gd name="connsiteY4" fmla="*/ 2107132 h 9039299"/>
                <a:gd name="connsiteX5" fmla="*/ 838333 w 3523460"/>
                <a:gd name="connsiteY5" fmla="*/ 2035571 h 9039299"/>
                <a:gd name="connsiteX6" fmla="*/ 711112 w 3523460"/>
                <a:gd name="connsiteY6" fmla="*/ 214722 h 9039299"/>
                <a:gd name="connsiteX7" fmla="*/ 1235897 w 3523460"/>
                <a:gd name="connsiteY7" fmla="*/ 1868593 h 9039299"/>
                <a:gd name="connsiteX8" fmla="*/ 1315411 w 3523460"/>
                <a:gd name="connsiteY8" fmla="*/ 1852690 h 9039299"/>
                <a:gd name="connsiteX9" fmla="*/ 1458534 w 3523460"/>
                <a:gd name="connsiteY9" fmla="*/ 37 h 9039299"/>
                <a:gd name="connsiteX10" fmla="*/ 1728878 w 3523460"/>
                <a:gd name="connsiteY10" fmla="*/ 1828836 h 9039299"/>
                <a:gd name="connsiteX11" fmla="*/ 1816344 w 3523460"/>
                <a:gd name="connsiteY11" fmla="*/ 1868594 h 9039299"/>
                <a:gd name="connsiteX12" fmla="*/ 2492205 w 3523460"/>
                <a:gd name="connsiteY12" fmla="*/ 333992 h 9039299"/>
                <a:gd name="connsiteX13" fmla="*/ 2221860 w 3523460"/>
                <a:gd name="connsiteY13" fmla="*/ 2011718 h 9039299"/>
                <a:gd name="connsiteX14" fmla="*/ 2325227 w 3523460"/>
                <a:gd name="connsiteY14" fmla="*/ 2711432 h 9039299"/>
                <a:gd name="connsiteX15" fmla="*/ 2762549 w 3523460"/>
                <a:gd name="connsiteY15" fmla="*/ 2266158 h 9039299"/>
                <a:gd name="connsiteX16" fmla="*/ 3509971 w 3523460"/>
                <a:gd name="connsiteY16" fmla="*/ 2162792 h 9039299"/>
                <a:gd name="connsiteX17" fmla="*/ 2778451 w 3523460"/>
                <a:gd name="connsiteY17" fmla="*/ 2942019 h 9039299"/>
                <a:gd name="connsiteX18" fmla="*/ 2118493 w 3523460"/>
                <a:gd name="connsiteY18" fmla="*/ 4007494 h 9039299"/>
                <a:gd name="connsiteX19" fmla="*/ 2246421 w 3523460"/>
                <a:gd name="connsiteY19" fmla="*/ 9039299 h 9039299"/>
                <a:gd name="connsiteX20" fmla="*/ 658685 w 3523460"/>
                <a:gd name="connsiteY20" fmla="*/ 6031206 h 9039299"/>
                <a:gd name="connsiteX0" fmla="*/ 669149 w 3523460"/>
                <a:gd name="connsiteY0" fmla="*/ 7663583 h 9039299"/>
                <a:gd name="connsiteX1" fmla="*/ 870139 w 3523460"/>
                <a:gd name="connsiteY1" fmla="*/ 4094960 h 9039299"/>
                <a:gd name="connsiteX2" fmla="*/ 432816 w 3523460"/>
                <a:gd name="connsiteY2" fmla="*/ 2274110 h 9039299"/>
                <a:gd name="connsiteX3" fmla="*/ 75008 w 3523460"/>
                <a:gd name="connsiteY3" fmla="*/ 970096 h 9039299"/>
                <a:gd name="connsiteX4" fmla="*/ 750867 w 3523460"/>
                <a:gd name="connsiteY4" fmla="*/ 2107132 h 9039299"/>
                <a:gd name="connsiteX5" fmla="*/ 838333 w 3523460"/>
                <a:gd name="connsiteY5" fmla="*/ 2035571 h 9039299"/>
                <a:gd name="connsiteX6" fmla="*/ 711112 w 3523460"/>
                <a:gd name="connsiteY6" fmla="*/ 214722 h 9039299"/>
                <a:gd name="connsiteX7" fmla="*/ 1235897 w 3523460"/>
                <a:gd name="connsiteY7" fmla="*/ 1868593 h 9039299"/>
                <a:gd name="connsiteX8" fmla="*/ 1315411 w 3523460"/>
                <a:gd name="connsiteY8" fmla="*/ 1852690 h 9039299"/>
                <a:gd name="connsiteX9" fmla="*/ 1458534 w 3523460"/>
                <a:gd name="connsiteY9" fmla="*/ 37 h 9039299"/>
                <a:gd name="connsiteX10" fmla="*/ 1728878 w 3523460"/>
                <a:gd name="connsiteY10" fmla="*/ 1828836 h 9039299"/>
                <a:gd name="connsiteX11" fmla="*/ 1816344 w 3523460"/>
                <a:gd name="connsiteY11" fmla="*/ 1868594 h 9039299"/>
                <a:gd name="connsiteX12" fmla="*/ 2492205 w 3523460"/>
                <a:gd name="connsiteY12" fmla="*/ 333992 h 9039299"/>
                <a:gd name="connsiteX13" fmla="*/ 2221860 w 3523460"/>
                <a:gd name="connsiteY13" fmla="*/ 2011718 h 9039299"/>
                <a:gd name="connsiteX14" fmla="*/ 2325227 w 3523460"/>
                <a:gd name="connsiteY14" fmla="*/ 2711432 h 9039299"/>
                <a:gd name="connsiteX15" fmla="*/ 2762549 w 3523460"/>
                <a:gd name="connsiteY15" fmla="*/ 2266158 h 9039299"/>
                <a:gd name="connsiteX16" fmla="*/ 3509971 w 3523460"/>
                <a:gd name="connsiteY16" fmla="*/ 2162792 h 9039299"/>
                <a:gd name="connsiteX17" fmla="*/ 2778451 w 3523460"/>
                <a:gd name="connsiteY17" fmla="*/ 2942019 h 9039299"/>
                <a:gd name="connsiteX18" fmla="*/ 2118493 w 3523460"/>
                <a:gd name="connsiteY18" fmla="*/ 4007494 h 9039299"/>
                <a:gd name="connsiteX19" fmla="*/ 2246421 w 3523460"/>
                <a:gd name="connsiteY19" fmla="*/ 9039299 h 9039299"/>
                <a:gd name="connsiteX20" fmla="*/ 669149 w 3523460"/>
                <a:gd name="connsiteY20" fmla="*/ 7663583 h 9039299"/>
                <a:gd name="connsiteX0" fmla="*/ 549192 w 3523460"/>
                <a:gd name="connsiteY0" fmla="*/ 7560396 h 9039299"/>
                <a:gd name="connsiteX1" fmla="*/ 870139 w 3523460"/>
                <a:gd name="connsiteY1" fmla="*/ 4094960 h 9039299"/>
                <a:gd name="connsiteX2" fmla="*/ 432816 w 3523460"/>
                <a:gd name="connsiteY2" fmla="*/ 2274110 h 9039299"/>
                <a:gd name="connsiteX3" fmla="*/ 75008 w 3523460"/>
                <a:gd name="connsiteY3" fmla="*/ 970096 h 9039299"/>
                <a:gd name="connsiteX4" fmla="*/ 750867 w 3523460"/>
                <a:gd name="connsiteY4" fmla="*/ 2107132 h 9039299"/>
                <a:gd name="connsiteX5" fmla="*/ 838333 w 3523460"/>
                <a:gd name="connsiteY5" fmla="*/ 2035571 h 9039299"/>
                <a:gd name="connsiteX6" fmla="*/ 711112 w 3523460"/>
                <a:gd name="connsiteY6" fmla="*/ 214722 h 9039299"/>
                <a:gd name="connsiteX7" fmla="*/ 1235897 w 3523460"/>
                <a:gd name="connsiteY7" fmla="*/ 1868593 h 9039299"/>
                <a:gd name="connsiteX8" fmla="*/ 1315411 w 3523460"/>
                <a:gd name="connsiteY8" fmla="*/ 1852690 h 9039299"/>
                <a:gd name="connsiteX9" fmla="*/ 1458534 w 3523460"/>
                <a:gd name="connsiteY9" fmla="*/ 37 h 9039299"/>
                <a:gd name="connsiteX10" fmla="*/ 1728878 w 3523460"/>
                <a:gd name="connsiteY10" fmla="*/ 1828836 h 9039299"/>
                <a:gd name="connsiteX11" fmla="*/ 1816344 w 3523460"/>
                <a:gd name="connsiteY11" fmla="*/ 1868594 h 9039299"/>
                <a:gd name="connsiteX12" fmla="*/ 2492205 w 3523460"/>
                <a:gd name="connsiteY12" fmla="*/ 333992 h 9039299"/>
                <a:gd name="connsiteX13" fmla="*/ 2221860 w 3523460"/>
                <a:gd name="connsiteY13" fmla="*/ 2011718 h 9039299"/>
                <a:gd name="connsiteX14" fmla="*/ 2325227 w 3523460"/>
                <a:gd name="connsiteY14" fmla="*/ 2711432 h 9039299"/>
                <a:gd name="connsiteX15" fmla="*/ 2762549 w 3523460"/>
                <a:gd name="connsiteY15" fmla="*/ 2266158 h 9039299"/>
                <a:gd name="connsiteX16" fmla="*/ 3509971 w 3523460"/>
                <a:gd name="connsiteY16" fmla="*/ 2162792 h 9039299"/>
                <a:gd name="connsiteX17" fmla="*/ 2778451 w 3523460"/>
                <a:gd name="connsiteY17" fmla="*/ 2942019 h 9039299"/>
                <a:gd name="connsiteX18" fmla="*/ 2118493 w 3523460"/>
                <a:gd name="connsiteY18" fmla="*/ 4007494 h 9039299"/>
                <a:gd name="connsiteX19" fmla="*/ 2246421 w 3523460"/>
                <a:gd name="connsiteY19" fmla="*/ 9039299 h 9039299"/>
                <a:gd name="connsiteX20" fmla="*/ 549192 w 3523460"/>
                <a:gd name="connsiteY20" fmla="*/ 7560396 h 903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9039299">
                  <a:moveTo>
                    <a:pt x="549192" y="7560396"/>
                  </a:moveTo>
                  <a:cubicBezTo>
                    <a:pt x="562444" y="7348362"/>
                    <a:pt x="864838" y="4410361"/>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209315" y="8798109"/>
                    <a:pt x="2246421" y="9039299"/>
                  </a:cubicBezTo>
                  <a:cubicBezTo>
                    <a:pt x="1567651" y="8480024"/>
                    <a:pt x="1311660" y="8238052"/>
                    <a:pt x="549192" y="756039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Tree>
    <p:extLst>
      <p:ext uri="{BB962C8B-B14F-4D97-AF65-F5344CB8AC3E}">
        <p14:creationId xmlns:p14="http://schemas.microsoft.com/office/powerpoint/2010/main" val="33473997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277766" y="1119116"/>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648705" y="1172014"/>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279329"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883015"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643986" y="3481432"/>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502769" y="2731880"/>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991492" y="270043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906837" y="1139041"/>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496981" y="1139042"/>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801169"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5087729"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750130" y="1068230"/>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473024" y="3450718"/>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296859" y="2725664"/>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994597" y="2658939"/>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2">
              <a:lumMod val="7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975897"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2">
              <a:lumMod val="7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288741" y="115451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893330" y="115456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2">
              <a:lumMod val="7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716325" y="3433518"/>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5060042" y="3433518"/>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372599" y="3433518"/>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7028882" y="3433518"/>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957108"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lumMod val="7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719570" y="4064929"/>
            <a:ext cx="303114" cy="420175"/>
            <a:chOff x="7025856" y="4064928"/>
            <a:chExt cx="303114" cy="420175"/>
          </a:xfrm>
          <a:solidFill>
            <a:schemeClr val="bg2">
              <a:lumMod val="7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929062" y="1800674"/>
            <a:ext cx="483150" cy="480763"/>
            <a:chOff x="3235348" y="1800673"/>
            <a:chExt cx="483150" cy="480763"/>
          </a:xfrm>
          <a:solidFill>
            <a:schemeClr val="bg2">
              <a:lumMod val="75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993628" y="4214195"/>
            <a:ext cx="371547" cy="331551"/>
            <a:chOff x="3299914" y="4214195"/>
            <a:chExt cx="371547" cy="331551"/>
          </a:xfrm>
          <a:solidFill>
            <a:schemeClr val="bg2">
              <a:lumMod val="7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5018243" y="4126477"/>
            <a:ext cx="372408" cy="364370"/>
            <a:chOff x="6324529" y="4126476"/>
            <a:chExt cx="372408" cy="364370"/>
          </a:xfrm>
          <a:solidFill>
            <a:schemeClr val="bg2">
              <a:lumMod val="7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657885" y="4157046"/>
            <a:ext cx="352263" cy="356771"/>
            <a:chOff x="3964170" y="4157045"/>
            <a:chExt cx="352263" cy="356771"/>
          </a:xfrm>
          <a:solidFill>
            <a:schemeClr val="bg2">
              <a:lumMod val="7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359641" y="4173514"/>
            <a:ext cx="365202" cy="332677"/>
            <a:chOff x="7665927" y="4173513"/>
            <a:chExt cx="365202" cy="332677"/>
          </a:xfrm>
          <a:solidFill>
            <a:schemeClr val="bg2">
              <a:lumMod val="7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251816"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2">
              <a:lumMod val="7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7022664" y="4140815"/>
            <a:ext cx="357082" cy="363401"/>
            <a:chOff x="8328949" y="4140814"/>
            <a:chExt cx="357082" cy="363401"/>
          </a:xfrm>
          <a:solidFill>
            <a:schemeClr val="bg2">
              <a:lumMod val="7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819968" y="4158600"/>
            <a:ext cx="365202" cy="363400"/>
            <a:chOff x="5126254" y="4158599"/>
            <a:chExt cx="365202" cy="363400"/>
          </a:xfrm>
          <a:solidFill>
            <a:schemeClr val="bg2">
              <a:lumMod val="7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426756" y="4193493"/>
            <a:ext cx="362504" cy="283866"/>
            <a:chOff x="5733041" y="4193493"/>
            <a:chExt cx="362504" cy="283866"/>
          </a:xfrm>
          <a:solidFill>
            <a:schemeClr val="bg2">
              <a:lumMod val="7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617332" y="1891747"/>
            <a:ext cx="360502" cy="414716"/>
            <a:chOff x="3923617" y="1891747"/>
            <a:chExt cx="360502" cy="414716"/>
          </a:xfrm>
          <a:solidFill>
            <a:schemeClr val="bg2">
              <a:lumMod val="75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687192" y="1888684"/>
            <a:ext cx="416125" cy="415100"/>
            <a:chOff x="6993477" y="1888684"/>
            <a:chExt cx="416125" cy="415100"/>
          </a:xfrm>
          <a:solidFill>
            <a:schemeClr val="bg2">
              <a:lumMod val="75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263529" y="1891747"/>
            <a:ext cx="480718" cy="415100"/>
            <a:chOff x="4569814" y="1891747"/>
            <a:chExt cx="480718" cy="415100"/>
          </a:xfrm>
          <a:solidFill>
            <a:schemeClr val="bg2">
              <a:lumMod val="75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278864" y="1867516"/>
            <a:ext cx="421867" cy="414489"/>
            <a:chOff x="7585149" y="1867515"/>
            <a:chExt cx="421867" cy="414489"/>
          </a:xfrm>
          <a:solidFill>
            <a:schemeClr val="bg2">
              <a:lumMod val="75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895552" y="1892562"/>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2">
              <a:lumMod val="7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924128" y="1867735"/>
            <a:ext cx="415101" cy="378030"/>
            <a:chOff x="8230413" y="1867735"/>
            <a:chExt cx="415101" cy="378030"/>
          </a:xfrm>
          <a:solidFill>
            <a:schemeClr val="bg2">
              <a:lumMod val="75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470207" y="1872352"/>
            <a:ext cx="415128" cy="414872"/>
            <a:chOff x="5776493" y="1872352"/>
            <a:chExt cx="415128" cy="414872"/>
          </a:xfrm>
          <a:solidFill>
            <a:schemeClr val="bg2">
              <a:lumMod val="75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5090728" y="1856360"/>
            <a:ext cx="418200" cy="413070"/>
            <a:chOff x="6397014" y="1856360"/>
            <a:chExt cx="418200" cy="413070"/>
          </a:xfrm>
          <a:solidFill>
            <a:schemeClr val="bg2">
              <a:lumMod val="75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579255" y="2599749"/>
            <a:ext cx="501822" cy="501823"/>
            <a:chOff x="3885541" y="2599748"/>
            <a:chExt cx="501822" cy="501823"/>
          </a:xfrm>
          <a:solidFill>
            <a:schemeClr val="bg2">
              <a:lumMod val="75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874476" y="2670652"/>
            <a:ext cx="395020" cy="395021"/>
            <a:chOff x="5180761" y="2670651"/>
            <a:chExt cx="395020" cy="395021"/>
          </a:xfrm>
          <a:solidFill>
            <a:schemeClr val="bg2">
              <a:lumMod val="75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286992" y="2726924"/>
            <a:ext cx="441298" cy="284452"/>
            <a:chOff x="7593278" y="2726923"/>
            <a:chExt cx="441298" cy="284452"/>
          </a:xfrm>
          <a:solidFill>
            <a:schemeClr val="bg2">
              <a:lumMod val="75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5126124" y="2748312"/>
            <a:ext cx="338931" cy="317744"/>
            <a:chOff x="6432410" y="2748311"/>
            <a:chExt cx="338931" cy="317744"/>
          </a:xfrm>
          <a:solidFill>
            <a:schemeClr val="bg2">
              <a:lumMod val="75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783772" y="19339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59216" y="13730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52312" y="13839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65580" y="1373079"/>
            <a:ext cx="415402" cy="489222"/>
            <a:chOff x="3837179" y="1242450"/>
            <a:chExt cx="415402" cy="489222"/>
          </a:xfrm>
          <a:solidFill>
            <a:srgbClr val="C00000"/>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786070" y="13996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12404" y="13839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58373" y="42119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57267" y="42119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55568" y="42119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52000" y="42119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71882" y="42026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39339" y="42348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479933" y="4193839"/>
            <a:ext cx="410839" cy="437879"/>
            <a:chOff x="7851532" y="4063209"/>
            <a:chExt cx="410839" cy="437879"/>
          </a:xfrm>
          <a:solidFill>
            <a:srgbClr val="C00000"/>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11993" y="2907745"/>
            <a:ext cx="392753" cy="381085"/>
            <a:chOff x="3983592" y="2777115"/>
            <a:chExt cx="392753" cy="381085"/>
          </a:xfrm>
          <a:solidFill>
            <a:srgbClr val="C00000"/>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06609" y="2882434"/>
            <a:ext cx="392753" cy="410263"/>
            <a:chOff x="4578208" y="2751804"/>
            <a:chExt cx="392753" cy="410263"/>
          </a:xfrm>
          <a:solidFill>
            <a:srgbClr val="C00000"/>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58525" y="2891449"/>
            <a:ext cx="359660" cy="371036"/>
            <a:chOff x="7130125" y="2760820"/>
            <a:chExt cx="359660" cy="371036"/>
          </a:xfrm>
          <a:solidFill>
            <a:srgbClr val="C00000"/>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31916" y="1310251"/>
            <a:ext cx="515511" cy="543501"/>
            <a:chOff x="6403515" y="1179621"/>
            <a:chExt cx="515511" cy="543501"/>
          </a:xfrm>
          <a:solidFill>
            <a:srgbClr val="C00000"/>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57881" y="28612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C00000"/>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02721" y="2203766"/>
            <a:ext cx="350645" cy="379421"/>
            <a:chOff x="8474320" y="2073136"/>
            <a:chExt cx="350645" cy="379421"/>
          </a:xfrm>
          <a:solidFill>
            <a:srgbClr val="C00000"/>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494687" y="1340975"/>
            <a:ext cx="427692" cy="535545"/>
            <a:chOff x="5866287" y="1210345"/>
            <a:chExt cx="427692" cy="535545"/>
          </a:xfrm>
          <a:solidFill>
            <a:srgbClr val="C00000"/>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71882" y="2860973"/>
            <a:ext cx="392752" cy="418456"/>
            <a:chOff x="5943481" y="2730343"/>
            <a:chExt cx="392752" cy="418456"/>
          </a:xfrm>
          <a:solidFill>
            <a:srgbClr val="C00000"/>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697133" y="1354481"/>
            <a:ext cx="512987" cy="541708"/>
            <a:chOff x="7068732" y="1223851"/>
            <a:chExt cx="512987" cy="541708"/>
          </a:xfrm>
          <a:solidFill>
            <a:srgbClr val="C00000"/>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35284" y="2859693"/>
            <a:ext cx="392753" cy="419645"/>
            <a:chOff x="3206883" y="2729063"/>
            <a:chExt cx="392753" cy="419645"/>
          </a:xfrm>
          <a:solidFill>
            <a:srgbClr val="C00000"/>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189367" y="29188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C00000"/>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490557" y="2873371"/>
            <a:ext cx="359688" cy="378726"/>
            <a:chOff x="7862157" y="2742742"/>
            <a:chExt cx="359688" cy="378726"/>
          </a:xfrm>
          <a:solidFill>
            <a:srgbClr val="C00000"/>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63870" y="3597577"/>
            <a:ext cx="316967" cy="383407"/>
            <a:chOff x="3835469" y="3466947"/>
            <a:chExt cx="316967" cy="383407"/>
          </a:xfrm>
          <a:solidFill>
            <a:srgbClr val="C00000"/>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52551" y="3601244"/>
            <a:ext cx="365019" cy="360365"/>
            <a:chOff x="5224150" y="3470614"/>
            <a:chExt cx="365019" cy="360365"/>
          </a:xfrm>
          <a:solidFill>
            <a:srgbClr val="C00000"/>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52990" y="3569852"/>
            <a:ext cx="360237" cy="383893"/>
            <a:chOff x="5924589" y="3439222"/>
            <a:chExt cx="360237" cy="383893"/>
          </a:xfrm>
          <a:solidFill>
            <a:srgbClr val="C00000"/>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56103" y="2879654"/>
            <a:ext cx="259506" cy="362596"/>
            <a:chOff x="8527703" y="2749024"/>
            <a:chExt cx="259506" cy="362596"/>
          </a:xfrm>
          <a:solidFill>
            <a:srgbClr val="C00000"/>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13150" y="3611950"/>
            <a:ext cx="361179" cy="338858"/>
            <a:chOff x="6584749" y="3481321"/>
            <a:chExt cx="361179" cy="338858"/>
          </a:xfrm>
          <a:solidFill>
            <a:srgbClr val="C00000"/>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60695" y="3541140"/>
            <a:ext cx="360210" cy="381844"/>
            <a:chOff x="3132295" y="3410510"/>
            <a:chExt cx="360210" cy="381844"/>
          </a:xfrm>
          <a:solidFill>
            <a:srgbClr val="C00000"/>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64927" y="3549918"/>
            <a:ext cx="362139" cy="386982"/>
            <a:chOff x="7136526" y="3419289"/>
            <a:chExt cx="362139" cy="386982"/>
          </a:xfrm>
          <a:solidFill>
            <a:srgbClr val="C00000"/>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43639" y="4095358"/>
            <a:ext cx="532226" cy="525935"/>
            <a:chOff x="7115239" y="3964728"/>
            <a:chExt cx="532226" cy="525935"/>
          </a:xfrm>
          <a:solidFill>
            <a:srgbClr val="C00000"/>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14197" y="3467805"/>
            <a:ext cx="413345" cy="440549"/>
            <a:chOff x="8485796" y="3337175"/>
            <a:chExt cx="413345" cy="440549"/>
          </a:xfrm>
          <a:solidFill>
            <a:srgbClr val="C00000"/>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46916" y="3636000"/>
            <a:ext cx="362148" cy="384935"/>
            <a:chOff x="4518516" y="3505370"/>
            <a:chExt cx="362148" cy="384935"/>
          </a:xfrm>
          <a:solidFill>
            <a:srgbClr val="C00000"/>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489909" y="3535909"/>
            <a:ext cx="340046" cy="360374"/>
            <a:chOff x="7861508" y="3405280"/>
            <a:chExt cx="340046" cy="360374"/>
          </a:xfrm>
          <a:solidFill>
            <a:srgbClr val="C00000"/>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08984" y="2085204"/>
            <a:ext cx="472799" cy="502554"/>
            <a:chOff x="7780583" y="1954575"/>
            <a:chExt cx="472799" cy="502554"/>
          </a:xfrm>
          <a:solidFill>
            <a:srgbClr val="C00000"/>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15342" y="2121369"/>
            <a:ext cx="470294" cy="502554"/>
            <a:chOff x="3786941" y="1990740"/>
            <a:chExt cx="470294" cy="502554"/>
          </a:xfrm>
          <a:solidFill>
            <a:srgbClr val="C00000"/>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53788" y="2125538"/>
            <a:ext cx="304760" cy="502545"/>
            <a:chOff x="7125388" y="1994909"/>
            <a:chExt cx="304760" cy="502545"/>
          </a:xfrm>
          <a:solidFill>
            <a:srgbClr val="C00000"/>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42053" y="2112198"/>
            <a:ext cx="470257" cy="499874"/>
            <a:chOff x="4513652" y="1981568"/>
            <a:chExt cx="470257" cy="499874"/>
          </a:xfrm>
          <a:solidFill>
            <a:srgbClr val="C00000"/>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11694" y="2120684"/>
            <a:ext cx="471528" cy="504319"/>
            <a:chOff x="5183294" y="1990054"/>
            <a:chExt cx="471528" cy="504319"/>
          </a:xfrm>
          <a:solidFill>
            <a:srgbClr val="C00000"/>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57276" y="2132323"/>
            <a:ext cx="471529" cy="502554"/>
            <a:chOff x="3128875" y="2001694"/>
            <a:chExt cx="471529" cy="502554"/>
          </a:xfrm>
          <a:solidFill>
            <a:srgbClr val="C00000"/>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23198" y="2121040"/>
            <a:ext cx="441444" cy="500460"/>
            <a:chOff x="5894798" y="1990411"/>
            <a:chExt cx="441444" cy="500460"/>
          </a:xfrm>
          <a:solidFill>
            <a:srgbClr val="C00000"/>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080251" y="2120875"/>
            <a:ext cx="479054" cy="501182"/>
            <a:chOff x="6451850" y="1990246"/>
            <a:chExt cx="479054" cy="501182"/>
          </a:xfrm>
          <a:solidFill>
            <a:srgbClr val="C00000"/>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66847" y="4297139"/>
            <a:ext cx="327922" cy="324154"/>
            <a:chOff x="8538447" y="4166509"/>
            <a:chExt cx="327922" cy="324154"/>
          </a:xfrm>
          <a:solidFill>
            <a:srgbClr val="C00000"/>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38437" y="1444769"/>
            <a:ext cx="445504" cy="476017"/>
            <a:chOff x="7810036" y="1314139"/>
            <a:chExt cx="445504" cy="476017"/>
          </a:xfrm>
          <a:solidFill>
            <a:srgbClr val="C00000"/>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78343" y="3369520"/>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56594" y="3436855"/>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73201" y="348605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917119" y="4387109"/>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821808" y="3416950"/>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86232" y="4227355"/>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314316" y="4355133"/>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30487" y="4275689"/>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48827" y="4307392"/>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43975" y="4333718"/>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29509" y="3514835"/>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71705" y="4161207"/>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503257" y="4333709"/>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C00000"/>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107162" y="4314278"/>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96865" y="3429340"/>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C00000"/>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93884" y="926489"/>
            <a:ext cx="425141" cy="424848"/>
            <a:chOff x="8211055" y="926488"/>
            <a:chExt cx="425141" cy="424848"/>
          </a:xfrm>
          <a:solidFill>
            <a:srgbClr val="C00000"/>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78001" y="1728547"/>
            <a:ext cx="414057" cy="412961"/>
            <a:chOff x="7495172" y="1728545"/>
            <a:chExt cx="414057" cy="412961"/>
          </a:xfrm>
          <a:solidFill>
            <a:srgbClr val="C00000"/>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118016" y="3483023"/>
            <a:ext cx="381642" cy="422306"/>
            <a:chOff x="4435187" y="3483022"/>
            <a:chExt cx="381642" cy="422306"/>
          </a:xfrm>
          <a:solidFill>
            <a:srgbClr val="C00000"/>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413774" y="986054"/>
            <a:ext cx="373559" cy="372837"/>
            <a:chOff x="3730944" y="986052"/>
            <a:chExt cx="373559" cy="372837"/>
          </a:xfrm>
          <a:solidFill>
            <a:srgbClr val="C00000"/>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72469" y="2558382"/>
            <a:ext cx="453661" cy="454365"/>
            <a:chOff x="8189640" y="2558381"/>
            <a:chExt cx="453661" cy="454365"/>
          </a:xfrm>
          <a:solidFill>
            <a:srgbClr val="C00000"/>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34994" y="935259"/>
            <a:ext cx="374968" cy="450424"/>
            <a:chOff x="3152165" y="935257"/>
            <a:chExt cx="374968" cy="450424"/>
          </a:xfrm>
          <a:solidFill>
            <a:srgbClr val="C00000"/>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810552" y="908466"/>
            <a:ext cx="450424" cy="450423"/>
            <a:chOff x="6127723" y="908465"/>
            <a:chExt cx="450424" cy="450423"/>
          </a:xfrm>
          <a:solidFill>
            <a:srgbClr val="C00000"/>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77773" y="916357"/>
            <a:ext cx="455278" cy="449190"/>
            <a:chOff x="6694944" y="916356"/>
            <a:chExt cx="455278" cy="449190"/>
          </a:xfrm>
          <a:solidFill>
            <a:srgbClr val="C00000"/>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77947" y="916889"/>
            <a:ext cx="435775" cy="450423"/>
            <a:chOff x="4395118" y="916887"/>
            <a:chExt cx="435775" cy="450423"/>
          </a:xfrm>
          <a:solidFill>
            <a:srgbClr val="C00000"/>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77993" y="916357"/>
            <a:ext cx="428515" cy="451036"/>
            <a:chOff x="7495163" y="916356"/>
            <a:chExt cx="428515" cy="451036"/>
          </a:xfrm>
          <a:solidFill>
            <a:srgbClr val="C00000"/>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53516" y="916888"/>
            <a:ext cx="423596" cy="450424"/>
            <a:chOff x="4970687" y="916887"/>
            <a:chExt cx="423596" cy="450424"/>
          </a:xfrm>
          <a:solidFill>
            <a:srgbClr val="C00000"/>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98113" y="916568"/>
            <a:ext cx="456486" cy="451082"/>
            <a:chOff x="5515285" y="916567"/>
            <a:chExt cx="456486" cy="451082"/>
          </a:xfrm>
          <a:solidFill>
            <a:srgbClr val="C00000"/>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53633" y="1679599"/>
            <a:ext cx="498603" cy="496391"/>
            <a:chOff x="8170804" y="1679597"/>
            <a:chExt cx="498603" cy="496391"/>
          </a:xfrm>
          <a:solidFill>
            <a:srgbClr val="C00000"/>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29429" y="1707908"/>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C00000"/>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90513" y="1706391"/>
            <a:ext cx="460830" cy="449225"/>
            <a:chOff x="4907685" y="1706389"/>
            <a:chExt cx="460830" cy="449225"/>
          </a:xfrm>
          <a:solidFill>
            <a:srgbClr val="C00000"/>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58201" y="1706601"/>
            <a:ext cx="450021" cy="448805"/>
            <a:chOff x="5475372" y="1706599"/>
            <a:chExt cx="450021" cy="448805"/>
          </a:xfrm>
          <a:solidFill>
            <a:srgbClr val="C00000"/>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30678" y="1725785"/>
            <a:ext cx="446391" cy="447617"/>
            <a:chOff x="3147849" y="1725783"/>
            <a:chExt cx="446391" cy="447617"/>
          </a:xfrm>
          <a:solidFill>
            <a:srgbClr val="C00000"/>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90582" y="1700219"/>
            <a:ext cx="445212" cy="445175"/>
            <a:chOff x="6107753" y="1700217"/>
            <a:chExt cx="445212" cy="445175"/>
          </a:xfrm>
          <a:solidFill>
            <a:srgbClr val="C00000"/>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64366" y="1707954"/>
            <a:ext cx="469270" cy="446099"/>
            <a:chOff x="3781537" y="1707952"/>
            <a:chExt cx="469270" cy="446099"/>
          </a:xfrm>
          <a:solidFill>
            <a:srgbClr val="C00000"/>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413178" y="1707240"/>
            <a:ext cx="446400" cy="445212"/>
            <a:chOff x="6730349" y="1707239"/>
            <a:chExt cx="446400" cy="445212"/>
          </a:xfrm>
          <a:solidFill>
            <a:srgbClr val="C00000"/>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022607" y="2577101"/>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C00000"/>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62204" y="2649493"/>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C00000"/>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209663" y="2589243"/>
            <a:ext cx="461287" cy="462000"/>
            <a:chOff x="5526834" y="2589242"/>
            <a:chExt cx="461287" cy="462000"/>
          </a:xfrm>
          <a:solidFill>
            <a:srgbClr val="C00000"/>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36681" y="2571614"/>
            <a:ext cx="465823" cy="464295"/>
            <a:chOff x="7353851" y="2571612"/>
            <a:chExt cx="465823" cy="464295"/>
          </a:xfrm>
          <a:solidFill>
            <a:srgbClr val="C00000"/>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84177" y="3495295"/>
            <a:ext cx="406286" cy="408900"/>
            <a:chOff x="4901348" y="3495294"/>
            <a:chExt cx="406286" cy="408900"/>
          </a:xfrm>
          <a:solidFill>
            <a:srgbClr val="C00000"/>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31144" y="2583016"/>
            <a:ext cx="272920" cy="462000"/>
            <a:chOff x="6148315" y="2583015"/>
            <a:chExt cx="272920" cy="462000"/>
          </a:xfrm>
          <a:solidFill>
            <a:srgbClr val="C00000"/>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78887" y="2604504"/>
            <a:ext cx="454438" cy="462586"/>
            <a:chOff x="3796058" y="2604503"/>
            <a:chExt cx="454438" cy="462586"/>
          </a:xfrm>
          <a:solidFill>
            <a:srgbClr val="C00000"/>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88115" y="2576277"/>
            <a:ext cx="456723" cy="464304"/>
            <a:chOff x="6705286" y="2576276"/>
            <a:chExt cx="456723" cy="464304"/>
          </a:xfrm>
          <a:solidFill>
            <a:srgbClr val="C00000"/>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50665" y="3523549"/>
            <a:ext cx="492377" cy="387934"/>
            <a:chOff x="5567836" y="3523548"/>
            <a:chExt cx="492377" cy="387934"/>
          </a:xfrm>
          <a:solidFill>
            <a:srgbClr val="C00000"/>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60780" y="2595846"/>
            <a:ext cx="556458" cy="457373"/>
            <a:chOff x="3077952" y="2595844"/>
            <a:chExt cx="556458" cy="457373"/>
          </a:xfrm>
          <a:solidFill>
            <a:srgbClr val="C00000"/>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27315" y="193395"/>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فهرست مطالب</a:t>
            </a:r>
            <a:endParaRPr dirty="0">
              <a:cs typeface="B Nazanin" panose="00000400000000000000" pitchFamily="2" charset="-78"/>
            </a:endParaRPr>
          </a:p>
        </p:txBody>
      </p:sp>
      <p:sp>
        <p:nvSpPr>
          <p:cNvPr id="803" name="Google Shape;803;p32"/>
          <p:cNvSpPr txBox="1">
            <a:spLocks noGrp="1"/>
          </p:cNvSpPr>
          <p:nvPr>
            <p:ph type="title" idx="2"/>
          </p:nvPr>
        </p:nvSpPr>
        <p:spPr>
          <a:xfrm>
            <a:off x="2971725" y="1329400"/>
            <a:ext cx="761700" cy="510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804" name="Google Shape;804;p32"/>
          <p:cNvSpPr txBox="1">
            <a:spLocks noGrp="1"/>
          </p:cNvSpPr>
          <p:nvPr>
            <p:ph type="title" idx="7"/>
          </p:nvPr>
        </p:nvSpPr>
        <p:spPr>
          <a:xfrm>
            <a:off x="2971725" y="2860375"/>
            <a:ext cx="761700" cy="510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
        <p:nvSpPr>
          <p:cNvPr id="805" name="Google Shape;805;p32"/>
          <p:cNvSpPr txBox="1">
            <a:spLocks noGrp="1"/>
          </p:cNvSpPr>
          <p:nvPr>
            <p:ph type="title" idx="14"/>
          </p:nvPr>
        </p:nvSpPr>
        <p:spPr>
          <a:xfrm>
            <a:off x="2971725" y="3881025"/>
            <a:ext cx="761700" cy="510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06</a:t>
            </a:r>
            <a:endParaRPr>
              <a:cs typeface="B Nazanin" panose="00000400000000000000" pitchFamily="2" charset="-78"/>
            </a:endParaRPr>
          </a:p>
        </p:txBody>
      </p:sp>
      <p:sp>
        <p:nvSpPr>
          <p:cNvPr id="806" name="Google Shape;806;p32"/>
          <p:cNvSpPr txBox="1">
            <a:spLocks noGrp="1"/>
          </p:cNvSpPr>
          <p:nvPr>
            <p:ph type="subTitle" idx="1"/>
          </p:nvPr>
        </p:nvSpPr>
        <p:spPr>
          <a:xfrm>
            <a:off x="3781823" y="1329400"/>
            <a:ext cx="2390400" cy="5103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خلاصه</a:t>
            </a:r>
            <a:endParaRPr dirty="0">
              <a:cs typeface="B Nazanin" panose="00000400000000000000" pitchFamily="2" charset="-78"/>
            </a:endParaRPr>
          </a:p>
        </p:txBody>
      </p:sp>
      <p:sp>
        <p:nvSpPr>
          <p:cNvPr id="807" name="Google Shape;807;p32"/>
          <p:cNvSpPr txBox="1">
            <a:spLocks noGrp="1"/>
          </p:cNvSpPr>
          <p:nvPr>
            <p:ph type="subTitle" idx="4"/>
          </p:nvPr>
        </p:nvSpPr>
        <p:spPr>
          <a:xfrm>
            <a:off x="3781823" y="1839725"/>
            <a:ext cx="2390400" cy="5103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معرفی</a:t>
            </a:r>
            <a:endParaRPr dirty="0">
              <a:cs typeface="B Nazanin" panose="00000400000000000000" pitchFamily="2" charset="-78"/>
            </a:endParaRPr>
          </a:p>
        </p:txBody>
      </p:sp>
      <p:sp>
        <p:nvSpPr>
          <p:cNvPr id="808" name="Google Shape;808;p32"/>
          <p:cNvSpPr txBox="1">
            <a:spLocks noGrp="1"/>
          </p:cNvSpPr>
          <p:nvPr>
            <p:ph type="subTitle" idx="6"/>
          </p:nvPr>
        </p:nvSpPr>
        <p:spPr>
          <a:xfrm>
            <a:off x="3781823" y="2350050"/>
            <a:ext cx="2390400" cy="5103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ارائه مورد</a:t>
            </a:r>
            <a:endParaRPr dirty="0">
              <a:cs typeface="B Nazanin" panose="00000400000000000000" pitchFamily="2" charset="-78"/>
            </a:endParaRPr>
          </a:p>
        </p:txBody>
      </p:sp>
      <p:sp>
        <p:nvSpPr>
          <p:cNvPr id="809" name="Google Shape;809;p32"/>
          <p:cNvSpPr txBox="1">
            <a:spLocks noGrp="1"/>
          </p:cNvSpPr>
          <p:nvPr>
            <p:ph type="subTitle" idx="8"/>
          </p:nvPr>
        </p:nvSpPr>
        <p:spPr>
          <a:xfrm>
            <a:off x="3781823" y="2860375"/>
            <a:ext cx="2390400" cy="5103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بحث</a:t>
            </a:r>
            <a:endParaRPr dirty="0">
              <a:cs typeface="B Nazanin" panose="00000400000000000000" pitchFamily="2" charset="-78"/>
            </a:endParaRPr>
          </a:p>
        </p:txBody>
      </p:sp>
      <p:sp>
        <p:nvSpPr>
          <p:cNvPr id="810" name="Google Shape;810;p32"/>
          <p:cNvSpPr txBox="1">
            <a:spLocks noGrp="1"/>
          </p:cNvSpPr>
          <p:nvPr>
            <p:ph type="subTitle" idx="15"/>
          </p:nvPr>
        </p:nvSpPr>
        <p:spPr>
          <a:xfrm>
            <a:off x="3781823" y="3881025"/>
            <a:ext cx="2390400" cy="510300"/>
          </a:xfrm>
          <a:prstGeom prst="rect">
            <a:avLst/>
          </a:prstGeom>
        </p:spPr>
        <p:txBody>
          <a:bodyPr spcFirstLastPara="1" wrap="square" lIns="91425" tIns="91425" rIns="91425" bIns="91425" anchor="ctr" anchorCtr="0">
            <a:noAutofit/>
          </a:bodyPr>
          <a:lstStyle/>
          <a:p>
            <a:pPr marL="0" lvl="0" indent="0" algn="r" rtl="1"/>
            <a:r>
              <a:rPr lang="fa-IR">
                <a:cs typeface="B Nazanin" panose="00000400000000000000" pitchFamily="2" charset="-78"/>
              </a:rPr>
              <a:t>نقشه راه</a:t>
            </a:r>
            <a:endParaRPr dirty="0">
              <a:cs typeface="B Nazanin" panose="00000400000000000000" pitchFamily="2" charset="-78"/>
            </a:endParaRPr>
          </a:p>
        </p:txBody>
      </p:sp>
      <p:sp>
        <p:nvSpPr>
          <p:cNvPr id="811" name="Google Shape;811;p32"/>
          <p:cNvSpPr txBox="1">
            <a:spLocks noGrp="1"/>
          </p:cNvSpPr>
          <p:nvPr>
            <p:ph type="title" idx="3"/>
          </p:nvPr>
        </p:nvSpPr>
        <p:spPr>
          <a:xfrm>
            <a:off x="2971725" y="1839725"/>
            <a:ext cx="761700" cy="510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812" name="Google Shape;812;p32"/>
          <p:cNvSpPr txBox="1">
            <a:spLocks noGrp="1"/>
          </p:cNvSpPr>
          <p:nvPr>
            <p:ph type="title" idx="5"/>
          </p:nvPr>
        </p:nvSpPr>
        <p:spPr>
          <a:xfrm>
            <a:off x="2971725" y="2350050"/>
            <a:ext cx="761700" cy="510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03</a:t>
            </a:r>
            <a:endParaRPr>
              <a:cs typeface="B Nazanin" panose="00000400000000000000" pitchFamily="2" charset="-78"/>
            </a:endParaRPr>
          </a:p>
        </p:txBody>
      </p:sp>
      <p:sp>
        <p:nvSpPr>
          <p:cNvPr id="813" name="Google Shape;813;p32"/>
          <p:cNvSpPr txBox="1">
            <a:spLocks noGrp="1"/>
          </p:cNvSpPr>
          <p:nvPr>
            <p:ph type="title" idx="9"/>
          </p:nvPr>
        </p:nvSpPr>
        <p:spPr>
          <a:xfrm>
            <a:off x="2971725" y="3370700"/>
            <a:ext cx="761700" cy="510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05</a:t>
            </a:r>
            <a:endParaRPr>
              <a:cs typeface="B Nazanin" panose="00000400000000000000" pitchFamily="2" charset="-78"/>
            </a:endParaRPr>
          </a:p>
        </p:txBody>
      </p:sp>
      <p:sp>
        <p:nvSpPr>
          <p:cNvPr id="814" name="Google Shape;814;p32"/>
          <p:cNvSpPr txBox="1">
            <a:spLocks noGrp="1"/>
          </p:cNvSpPr>
          <p:nvPr>
            <p:ph type="subTitle" idx="13"/>
          </p:nvPr>
        </p:nvSpPr>
        <p:spPr>
          <a:xfrm>
            <a:off x="3781823" y="3370700"/>
            <a:ext cx="2390400" cy="5103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نتیجه</a:t>
            </a:r>
            <a:endParaRPr dirty="0">
              <a:cs typeface="B Nazanin" panose="00000400000000000000" pitchFamily="2" charset="-78"/>
            </a:endParaRPr>
          </a:p>
        </p:txBody>
      </p:sp>
      <p:pic>
        <p:nvPicPr>
          <p:cNvPr id="815" name="Google Shape;815;p32"/>
          <p:cNvPicPr preferRelativeResize="0"/>
          <p:nvPr/>
        </p:nvPicPr>
        <p:blipFill rotWithShape="1">
          <a:blip r:embed="rId3">
            <a:alphaModFix/>
          </a:blip>
          <a:srcRect l="10907" t="11196" r="13551" b="5863"/>
          <a:stretch/>
        </p:blipFill>
        <p:spPr>
          <a:xfrm rot="988895">
            <a:off x="-1740530" y="2989031"/>
            <a:ext cx="4370733" cy="2699346"/>
          </a:xfrm>
          <a:prstGeom prst="rect">
            <a:avLst/>
          </a:prstGeom>
          <a:noFill/>
          <a:ln>
            <a:noFill/>
          </a:ln>
        </p:spPr>
      </p:pic>
      <p:pic>
        <p:nvPicPr>
          <p:cNvPr id="816" name="Google Shape;816;p32"/>
          <p:cNvPicPr preferRelativeResize="0"/>
          <p:nvPr/>
        </p:nvPicPr>
        <p:blipFill rotWithShape="1">
          <a:blip r:embed="rId3">
            <a:alphaModFix/>
          </a:blip>
          <a:srcRect l="10907" t="11196" r="13551" b="5863"/>
          <a:stretch/>
        </p:blipFill>
        <p:spPr>
          <a:xfrm rot="10386055">
            <a:off x="7350957" y="1718056"/>
            <a:ext cx="3689765" cy="2278781"/>
          </a:xfrm>
          <a:prstGeom prst="rect">
            <a:avLst/>
          </a:prstGeom>
          <a:noFill/>
          <a:ln>
            <a:noFill/>
          </a:ln>
        </p:spPr>
      </p:pic>
      <p:grpSp>
        <p:nvGrpSpPr>
          <p:cNvPr id="817" name="Google Shape;817;p32"/>
          <p:cNvGrpSpPr/>
          <p:nvPr/>
        </p:nvGrpSpPr>
        <p:grpSpPr>
          <a:xfrm>
            <a:off x="914721" y="3581680"/>
            <a:ext cx="619527" cy="628531"/>
            <a:chOff x="6140290" y="3683793"/>
            <a:chExt cx="924115" cy="937546"/>
          </a:xfrm>
        </p:grpSpPr>
        <p:sp>
          <p:nvSpPr>
            <p:cNvPr id="818" name="Google Shape;818;p32"/>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819" name="Google Shape;819;p32"/>
            <p:cNvGrpSpPr/>
            <p:nvPr/>
          </p:nvGrpSpPr>
          <p:grpSpPr>
            <a:xfrm>
              <a:off x="6187944" y="3683793"/>
              <a:ext cx="845799" cy="718796"/>
              <a:chOff x="6187944" y="3683793"/>
              <a:chExt cx="845799" cy="718796"/>
            </a:xfrm>
          </p:grpSpPr>
          <p:sp>
            <p:nvSpPr>
              <p:cNvPr id="820" name="Google Shape;820;p32"/>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1" name="Google Shape;821;p32"/>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2" name="Google Shape;822;p32"/>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3" name="Google Shape;823;p32"/>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4" name="Google Shape;824;p32"/>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5" name="Google Shape;825;p32"/>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6" name="Google Shape;826;p32"/>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7" name="Google Shape;827;p32"/>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8" name="Google Shape;828;p32"/>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9" name="Google Shape;829;p32"/>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0" name="Google Shape;830;p32"/>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1" name="Google Shape;831;p32"/>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2" name="Google Shape;832;p32"/>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3" name="Google Shape;833;p32"/>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4" name="Google Shape;834;p32"/>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5" name="Google Shape;835;p32"/>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6" name="Google Shape;836;p32"/>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7" name="Google Shape;837;p32"/>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8" name="Google Shape;838;p32"/>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9" name="Google Shape;839;p32"/>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0" name="Google Shape;840;p32"/>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1" name="Google Shape;841;p32"/>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2" name="Google Shape;842;p32"/>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3" name="Google Shape;843;p32"/>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4" name="Google Shape;844;p32"/>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5" name="Google Shape;845;p32"/>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6" name="Google Shape;846;p32"/>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7" name="Google Shape;847;p32"/>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8" name="Google Shape;848;p32"/>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9" name="Google Shape;849;p32"/>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0" name="Google Shape;850;p32"/>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1" name="Google Shape;851;p32"/>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2" name="Google Shape;852;p32"/>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3" name="Google Shape;853;p32"/>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4" name="Google Shape;854;p32"/>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5" name="Google Shape;855;p32"/>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6" name="Google Shape;856;p32"/>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7" name="Google Shape;857;p32"/>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8" name="Google Shape;858;p32"/>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9" name="Google Shape;859;p32"/>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0" name="Google Shape;860;p32"/>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1" name="Google Shape;861;p32"/>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2" name="Google Shape;862;p32"/>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3" name="Google Shape;863;p32"/>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4" name="Google Shape;864;p32"/>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5" name="Google Shape;865;p32"/>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6" name="Google Shape;866;p32"/>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7" name="Google Shape;867;p32"/>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8" name="Google Shape;868;p32"/>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9" name="Google Shape;869;p32"/>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0" name="Google Shape;870;p32"/>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871" name="Google Shape;871;p32"/>
          <p:cNvGrpSpPr/>
          <p:nvPr/>
        </p:nvGrpSpPr>
        <p:grpSpPr>
          <a:xfrm>
            <a:off x="7078955" y="1387457"/>
            <a:ext cx="744783" cy="744783"/>
            <a:chOff x="5128260" y="1776221"/>
            <a:chExt cx="709993" cy="709993"/>
          </a:xfrm>
        </p:grpSpPr>
        <p:sp>
          <p:nvSpPr>
            <p:cNvPr id="872" name="Google Shape;872;p32"/>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873" name="Google Shape;873;p32"/>
            <p:cNvGrpSpPr/>
            <p:nvPr/>
          </p:nvGrpSpPr>
          <p:grpSpPr>
            <a:xfrm>
              <a:off x="5158644" y="1852421"/>
              <a:ext cx="634937" cy="517083"/>
              <a:chOff x="5158644" y="1852421"/>
              <a:chExt cx="634937" cy="517083"/>
            </a:xfrm>
          </p:grpSpPr>
          <p:sp>
            <p:nvSpPr>
              <p:cNvPr id="874" name="Google Shape;874;p32"/>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5" name="Google Shape;875;p32"/>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6" name="Google Shape;876;p32"/>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7" name="Google Shape;877;p32"/>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8" name="Google Shape;878;p32"/>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9" name="Google Shape;879;p32"/>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0" name="Google Shape;880;p32"/>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1" name="Google Shape;881;p32"/>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2" name="Google Shape;882;p32"/>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3" name="Google Shape;883;p32"/>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4" name="Google Shape;884;p32"/>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5" name="Google Shape;885;p32"/>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6" name="Google Shape;886;p32"/>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7" name="Google Shape;887;p32"/>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8" name="Google Shape;888;p32"/>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9" name="Google Shape;889;p32"/>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0" name="Google Shape;890;p32"/>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1" name="Google Shape;891;p32"/>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2" name="Google Shape;892;p32"/>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3" name="Google Shape;893;p32"/>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4" name="Google Shape;894;p32"/>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5" name="Google Shape;895;p32"/>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6" name="Google Shape;896;p32"/>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7" name="Google Shape;897;p32"/>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8" name="Google Shape;898;p32"/>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9" name="Google Shape;899;p32"/>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0" name="Google Shape;900;p32"/>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1" name="Google Shape;901;p32"/>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2" name="Google Shape;902;p32"/>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3" name="Google Shape;903;p32"/>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4" name="Google Shape;904;p32"/>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5" name="Google Shape;905;p32"/>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6" name="Google Shape;906;p32"/>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7" name="Google Shape;907;p32"/>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8" name="Google Shape;908;p32"/>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9" name="Google Shape;909;p32"/>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0" name="Google Shape;910;p32"/>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1" name="Google Shape;911;p32"/>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2" name="Google Shape;912;p32"/>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3" name="Google Shape;913;p32"/>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4" name="Google Shape;914;p32"/>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5" name="Google Shape;915;p32"/>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6" name="Google Shape;916;p32"/>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7" name="Google Shape;917;p32"/>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8" name="Google Shape;918;p32"/>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19" name="Google Shape;919;p32"/>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20" name="Google Shape;920;p32"/>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21" name="Google Shape;921;p32"/>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22" name="Google Shape;922;p32"/>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23" name="Google Shape;923;p32"/>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24" name="Google Shape;924;p32"/>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3"/>
          <p:cNvSpPr txBox="1">
            <a:spLocks noGrp="1"/>
          </p:cNvSpPr>
          <p:nvPr>
            <p:ph type="title"/>
          </p:nvPr>
        </p:nvSpPr>
        <p:spPr>
          <a:xfrm>
            <a:off x="4240525" y="2495163"/>
            <a:ext cx="3943500" cy="9381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خلاصه</a:t>
            </a:r>
            <a:endParaRPr dirty="0">
              <a:cs typeface="B Nazanin" panose="00000400000000000000" pitchFamily="2" charset="-78"/>
            </a:endParaRPr>
          </a:p>
        </p:txBody>
      </p:sp>
      <p:sp>
        <p:nvSpPr>
          <p:cNvPr id="930" name="Google Shape;930;p33"/>
          <p:cNvSpPr txBox="1">
            <a:spLocks noGrp="1"/>
          </p:cNvSpPr>
          <p:nvPr>
            <p:ph type="title" idx="2"/>
          </p:nvPr>
        </p:nvSpPr>
        <p:spPr>
          <a:xfrm>
            <a:off x="5653525" y="1707750"/>
            <a:ext cx="1117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pic>
        <p:nvPicPr>
          <p:cNvPr id="931" name="Google Shape;931;p33"/>
          <p:cNvPicPr preferRelativeResize="0">
            <a:picLocks noGrp="1"/>
          </p:cNvPicPr>
          <p:nvPr>
            <p:ph type="pic" idx="3"/>
          </p:nvPr>
        </p:nvPicPr>
        <p:blipFill rotWithShape="1">
          <a:blip r:embed="rId3">
            <a:alphaModFix/>
          </a:blip>
          <a:srcRect l="20767" r="28068"/>
          <a:stretch/>
        </p:blipFill>
        <p:spPr>
          <a:xfrm>
            <a:off x="457200" y="486600"/>
            <a:ext cx="3201300" cy="4170300"/>
          </a:xfrm>
          <a:prstGeom prst="rect">
            <a:avLst/>
          </a:prstGeom>
        </p:spPr>
      </p:pic>
      <p:pic>
        <p:nvPicPr>
          <p:cNvPr id="932" name="Google Shape;932;p33"/>
          <p:cNvPicPr preferRelativeResize="0"/>
          <p:nvPr/>
        </p:nvPicPr>
        <p:blipFill rotWithShape="1">
          <a:blip r:embed="rId4">
            <a:alphaModFix/>
          </a:blip>
          <a:srcRect l="10907" t="11196" r="13551" b="5863"/>
          <a:stretch/>
        </p:blipFill>
        <p:spPr>
          <a:xfrm rot="967181">
            <a:off x="2847542" y="3833057"/>
            <a:ext cx="3785788" cy="2338087"/>
          </a:xfrm>
          <a:prstGeom prst="rect">
            <a:avLst/>
          </a:prstGeom>
          <a:noFill/>
          <a:ln>
            <a:noFill/>
          </a:ln>
        </p:spPr>
      </p:pic>
      <p:grpSp>
        <p:nvGrpSpPr>
          <p:cNvPr id="933" name="Google Shape;933;p33"/>
          <p:cNvGrpSpPr/>
          <p:nvPr/>
        </p:nvGrpSpPr>
        <p:grpSpPr>
          <a:xfrm>
            <a:off x="1682411" y="4160539"/>
            <a:ext cx="750879" cy="750786"/>
            <a:chOff x="5907024" y="1207674"/>
            <a:chExt cx="463677" cy="463677"/>
          </a:xfrm>
        </p:grpSpPr>
        <p:sp>
          <p:nvSpPr>
            <p:cNvPr id="934" name="Google Shape;934;p33"/>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935" name="Google Shape;935;p33"/>
            <p:cNvGrpSpPr/>
            <p:nvPr/>
          </p:nvGrpSpPr>
          <p:grpSpPr>
            <a:xfrm>
              <a:off x="5938361" y="1234859"/>
              <a:ext cx="282416" cy="366858"/>
              <a:chOff x="5938361" y="1234859"/>
              <a:chExt cx="282416" cy="366858"/>
            </a:xfrm>
          </p:grpSpPr>
          <p:sp>
            <p:nvSpPr>
              <p:cNvPr id="936" name="Google Shape;936;p33"/>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37" name="Google Shape;937;p33"/>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38" name="Google Shape;938;p33"/>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39" name="Google Shape;939;p33"/>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0" name="Google Shape;940;p33"/>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1" name="Google Shape;941;p33"/>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2" name="Google Shape;942;p33"/>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3" name="Google Shape;943;p33"/>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4" name="Google Shape;944;p33"/>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5" name="Google Shape;945;p33"/>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6" name="Google Shape;946;p33"/>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7" name="Google Shape;947;p33"/>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8" name="Google Shape;948;p33"/>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49" name="Google Shape;949;p33"/>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0" name="Google Shape;950;p33"/>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1" name="Google Shape;951;p33"/>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2" name="Google Shape;952;p33"/>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3" name="Google Shape;953;p33"/>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4" name="Google Shape;954;p33"/>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5" name="Google Shape;955;p33"/>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6" name="Google Shape;956;p33"/>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7" name="Google Shape;957;p33"/>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8" name="Google Shape;958;p33"/>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59" name="Google Shape;959;p33"/>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0" name="Google Shape;960;p33"/>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1" name="Google Shape;961;p33"/>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2" name="Google Shape;962;p33"/>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3" name="Google Shape;963;p33"/>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4" name="Google Shape;964;p33"/>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5" name="Google Shape;965;p33"/>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6" name="Google Shape;966;p33"/>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7" name="Google Shape;967;p33"/>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8" name="Google Shape;968;p33"/>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69" name="Google Shape;969;p33"/>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0" name="Google Shape;970;p33"/>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1" name="Google Shape;971;p33"/>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2" name="Google Shape;972;p33"/>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3" name="Google Shape;973;p33"/>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4" name="Google Shape;974;p33"/>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5" name="Google Shape;975;p33"/>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6" name="Google Shape;976;p33"/>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7" name="Google Shape;977;p33"/>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8" name="Google Shape;978;p33"/>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79" name="Google Shape;979;p33"/>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80" name="Google Shape;980;p33"/>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81" name="Google Shape;981;p33"/>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82" name="Google Shape;982;p33"/>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83" name="Google Shape;983;p33"/>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84" name="Google Shape;984;p33"/>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85" name="Google Shape;985;p33"/>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86" name="Google Shape;986;p33"/>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987" name="Google Shape;987;p33"/>
          <p:cNvGrpSpPr/>
          <p:nvPr/>
        </p:nvGrpSpPr>
        <p:grpSpPr>
          <a:xfrm>
            <a:off x="7572996" y="835930"/>
            <a:ext cx="619527" cy="628531"/>
            <a:chOff x="6140290" y="3683793"/>
            <a:chExt cx="924115" cy="937546"/>
          </a:xfrm>
        </p:grpSpPr>
        <p:sp>
          <p:nvSpPr>
            <p:cNvPr id="988" name="Google Shape;988;p33"/>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989" name="Google Shape;989;p33"/>
            <p:cNvGrpSpPr/>
            <p:nvPr/>
          </p:nvGrpSpPr>
          <p:grpSpPr>
            <a:xfrm>
              <a:off x="6187944" y="3683793"/>
              <a:ext cx="845799" cy="718796"/>
              <a:chOff x="6187944" y="3683793"/>
              <a:chExt cx="845799" cy="718796"/>
            </a:xfrm>
          </p:grpSpPr>
          <p:sp>
            <p:nvSpPr>
              <p:cNvPr id="990" name="Google Shape;990;p33"/>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1" name="Google Shape;991;p33"/>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2" name="Google Shape;992;p33"/>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3" name="Google Shape;993;p33"/>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4" name="Google Shape;994;p33"/>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5" name="Google Shape;995;p33"/>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6" name="Google Shape;996;p33"/>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7" name="Google Shape;997;p33"/>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8" name="Google Shape;998;p33"/>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99" name="Google Shape;999;p33"/>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0" name="Google Shape;1000;p33"/>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1" name="Google Shape;1001;p33"/>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2" name="Google Shape;1002;p33"/>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3" name="Google Shape;1003;p33"/>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4" name="Google Shape;1004;p33"/>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5" name="Google Shape;1005;p33"/>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6" name="Google Shape;1006;p33"/>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7" name="Google Shape;1007;p33"/>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8" name="Google Shape;1008;p33"/>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09" name="Google Shape;1009;p33"/>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0" name="Google Shape;1010;p33"/>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1" name="Google Shape;1011;p33"/>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2" name="Google Shape;1012;p33"/>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3" name="Google Shape;1013;p33"/>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4" name="Google Shape;1014;p33"/>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5" name="Google Shape;1015;p33"/>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6" name="Google Shape;1016;p33"/>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7" name="Google Shape;1017;p33"/>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8" name="Google Shape;1018;p33"/>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19" name="Google Shape;1019;p33"/>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0" name="Google Shape;1020;p33"/>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1" name="Google Shape;1021;p33"/>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2" name="Google Shape;1022;p33"/>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3" name="Google Shape;1023;p33"/>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4" name="Google Shape;1024;p33"/>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5" name="Google Shape;1025;p33"/>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6" name="Google Shape;1026;p33"/>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7" name="Google Shape;1027;p33"/>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8" name="Google Shape;1028;p33"/>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29" name="Google Shape;1029;p33"/>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0" name="Google Shape;1030;p33"/>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1" name="Google Shape;1031;p33"/>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2" name="Google Shape;1032;p33"/>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3" name="Google Shape;1033;p33"/>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4" name="Google Shape;1034;p33"/>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5" name="Google Shape;1035;p33"/>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6" name="Google Shape;1036;p33"/>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7" name="Google Shape;1037;p33"/>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8" name="Google Shape;1038;p33"/>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39" name="Google Shape;1039;p33"/>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40" name="Google Shape;1040;p33"/>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34"/>
          <p:cNvPicPr preferRelativeResize="0">
            <a:picLocks noGrp="1"/>
          </p:cNvPicPr>
          <p:nvPr>
            <p:ph type="pic" idx="2"/>
          </p:nvPr>
        </p:nvPicPr>
        <p:blipFill>
          <a:blip r:embed="rId3"/>
          <a:srcRect l="24412" r="24412"/>
          <a:stretch/>
        </p:blipFill>
        <p:spPr>
          <a:xfrm>
            <a:off x="5485500" y="486600"/>
            <a:ext cx="3201300" cy="4170300"/>
          </a:xfrm>
          <a:prstGeom prst="rect">
            <a:avLst/>
          </a:prstGeom>
        </p:spPr>
      </p:pic>
      <p:sp>
        <p:nvSpPr>
          <p:cNvPr id="1046" name="Google Shape;1046;p34"/>
          <p:cNvSpPr txBox="1">
            <a:spLocks noGrp="1"/>
          </p:cNvSpPr>
          <p:nvPr>
            <p:ph type="title"/>
          </p:nvPr>
        </p:nvSpPr>
        <p:spPr>
          <a:xfrm>
            <a:off x="713225" y="445025"/>
            <a:ext cx="36636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خلاصه</a:t>
            </a:r>
            <a:endParaRPr dirty="0">
              <a:cs typeface="B Nazanin" panose="00000400000000000000" pitchFamily="2" charset="-78"/>
            </a:endParaRPr>
          </a:p>
        </p:txBody>
      </p:sp>
      <p:sp>
        <p:nvSpPr>
          <p:cNvPr id="1047" name="Google Shape;1047;p34"/>
          <p:cNvSpPr txBox="1">
            <a:spLocks noGrp="1"/>
          </p:cNvSpPr>
          <p:nvPr>
            <p:ph type="body" idx="1"/>
          </p:nvPr>
        </p:nvSpPr>
        <p:spPr>
          <a:xfrm>
            <a:off x="713225" y="1322975"/>
            <a:ext cx="3663600" cy="2660400"/>
          </a:xfrm>
          <a:prstGeom prst="rect">
            <a:avLst/>
          </a:prstGeom>
        </p:spPr>
        <p:txBody>
          <a:bodyPr spcFirstLastPara="1" wrap="square" lIns="91425" tIns="91425" rIns="91425" bIns="91425" anchor="t" anchorCtr="0">
            <a:noAutofit/>
          </a:bodyPr>
          <a:lstStyle/>
          <a:p>
            <a:pPr marL="0" lvl="0" indent="0" algn="r" rtl="1">
              <a:lnSpc>
                <a:spcPct val="150000"/>
              </a:lnSpc>
              <a:buNone/>
            </a:pPr>
            <a:r>
              <a:rPr lang="fa-IR" dirty="0">
                <a:cs typeface="B Nazanin" panose="00000400000000000000" pitchFamily="2" charset="-78"/>
              </a:rPr>
              <a:t>در چکیده گزارش پرونده خود، باید خلاصه ای مختصر از جنبه های کلیدی پرونده ارائه دهید. این </a:t>
            </a:r>
            <a:endParaRPr lang="en-US" dirty="0">
              <a:cs typeface="B Nazanin" panose="00000400000000000000" pitchFamily="2" charset="-78"/>
            </a:endParaRPr>
          </a:p>
          <a:p>
            <a:pPr marL="0" lvl="0" indent="0" algn="r" rtl="1">
              <a:lnSpc>
                <a:spcPct val="150000"/>
              </a:lnSpc>
              <a:buNone/>
            </a:pPr>
            <a:r>
              <a:rPr lang="fa-IR" dirty="0">
                <a:cs typeface="B Nazanin" panose="00000400000000000000" pitchFamily="2" charset="-78"/>
              </a:rPr>
              <a:t>شامل:</a:t>
            </a:r>
          </a:p>
          <a:p>
            <a:pPr marL="285750" indent="-285750" algn="r" rtl="1">
              <a:lnSpc>
                <a:spcPct val="150000"/>
              </a:lnSpc>
            </a:pPr>
            <a:r>
              <a:rPr lang="fa-IR" dirty="0">
                <a:cs typeface="B Nazanin" panose="00000400000000000000" pitchFamily="2" charset="-78"/>
              </a:rPr>
              <a:t>شرح مختصری از وضعیت بیمار و یافته های</a:t>
            </a:r>
            <a:endParaRPr lang="en-US" dirty="0">
              <a:cs typeface="B Nazanin" panose="00000400000000000000" pitchFamily="2" charset="-78"/>
            </a:endParaRPr>
          </a:p>
          <a:p>
            <a:pPr marL="285750" indent="-285750" algn="r" rtl="1">
              <a:lnSpc>
                <a:spcPct val="150000"/>
              </a:lnSpc>
            </a:pPr>
            <a:r>
              <a:rPr lang="fa-IR" dirty="0">
                <a:cs typeface="B Nazanin" panose="00000400000000000000" pitchFamily="2" charset="-78"/>
              </a:rPr>
              <a:t> بالینی مربوطه</a:t>
            </a:r>
          </a:p>
          <a:p>
            <a:pPr marL="285750" indent="-285750" algn="r" rtl="1">
              <a:lnSpc>
                <a:spcPct val="150000"/>
              </a:lnSpc>
            </a:pPr>
            <a:r>
              <a:rPr lang="fa-IR" dirty="0">
                <a:cs typeface="B Nazanin" panose="00000400000000000000" pitchFamily="2" charset="-78"/>
              </a:rPr>
              <a:t>برجسته کردن هر ویژگی منحصر به فرد یا کمیاب</a:t>
            </a:r>
            <a:endParaRPr lang="en-US" dirty="0">
              <a:cs typeface="B Nazanin" panose="00000400000000000000" pitchFamily="2" charset="-78"/>
            </a:endParaRPr>
          </a:p>
          <a:p>
            <a:pPr marL="0" lvl="0" indent="0" algn="r" rtl="1">
              <a:lnSpc>
                <a:spcPct val="150000"/>
              </a:lnSpc>
              <a:buNone/>
            </a:pPr>
            <a:r>
              <a:rPr lang="fa-IR" dirty="0">
                <a:cs typeface="B Nazanin" panose="00000400000000000000" pitchFamily="2" charset="-78"/>
              </a:rPr>
              <a:t> کیس</a:t>
            </a:r>
          </a:p>
          <a:p>
            <a:pPr marL="0" lvl="0" indent="0" algn="r" rtl="1">
              <a:lnSpc>
                <a:spcPct val="150000"/>
              </a:lnSpc>
              <a:buNone/>
            </a:pPr>
            <a:r>
              <a:rPr lang="fa-IR" dirty="0">
                <a:cs typeface="B Nazanin" panose="00000400000000000000" pitchFamily="2" charset="-78"/>
              </a:rPr>
              <a:t>ذکر مداخلات یا درمان های اصلی بکار گرفته شده و پیامدهای مربوط به آنها</a:t>
            </a:r>
            <a:endParaRPr dirty="0">
              <a:cs typeface="B Nazanin" panose="00000400000000000000" pitchFamily="2" charset="-78"/>
            </a:endParaRPr>
          </a:p>
        </p:txBody>
      </p:sp>
      <p:pic>
        <p:nvPicPr>
          <p:cNvPr id="1048" name="Google Shape;1048;p34"/>
          <p:cNvPicPr preferRelativeResize="0"/>
          <p:nvPr/>
        </p:nvPicPr>
        <p:blipFill rotWithShape="1">
          <a:blip r:embed="rId4">
            <a:alphaModFix/>
          </a:blip>
          <a:srcRect l="10907" t="11196" r="13551" b="5863"/>
          <a:stretch/>
        </p:blipFill>
        <p:spPr>
          <a:xfrm rot="-1403172">
            <a:off x="3874030" y="-571995"/>
            <a:ext cx="3284337" cy="2028391"/>
          </a:xfrm>
          <a:prstGeom prst="rect">
            <a:avLst/>
          </a:prstGeom>
          <a:noFill/>
          <a:ln>
            <a:noFill/>
          </a:ln>
        </p:spPr>
      </p:pic>
      <p:grpSp>
        <p:nvGrpSpPr>
          <p:cNvPr id="1049" name="Google Shape;1049;p34"/>
          <p:cNvGrpSpPr/>
          <p:nvPr/>
        </p:nvGrpSpPr>
        <p:grpSpPr>
          <a:xfrm>
            <a:off x="8202230" y="1576707"/>
            <a:ext cx="744783" cy="744783"/>
            <a:chOff x="5128260" y="1776221"/>
            <a:chExt cx="709993" cy="709993"/>
          </a:xfrm>
        </p:grpSpPr>
        <p:sp>
          <p:nvSpPr>
            <p:cNvPr id="1050" name="Google Shape;1050;p34"/>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051" name="Google Shape;1051;p34"/>
            <p:cNvGrpSpPr/>
            <p:nvPr/>
          </p:nvGrpSpPr>
          <p:grpSpPr>
            <a:xfrm>
              <a:off x="5158644" y="1852421"/>
              <a:ext cx="634937" cy="517083"/>
              <a:chOff x="5158644" y="1852421"/>
              <a:chExt cx="634937" cy="517083"/>
            </a:xfrm>
          </p:grpSpPr>
          <p:sp>
            <p:nvSpPr>
              <p:cNvPr id="1052" name="Google Shape;1052;p34"/>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53" name="Google Shape;1053;p34"/>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54" name="Google Shape;1054;p34"/>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55" name="Google Shape;1055;p34"/>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56" name="Google Shape;1056;p34"/>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57" name="Google Shape;1057;p34"/>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58" name="Google Shape;1058;p34"/>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59" name="Google Shape;1059;p34"/>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0" name="Google Shape;1060;p34"/>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1" name="Google Shape;1061;p34"/>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2" name="Google Shape;1062;p34"/>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3" name="Google Shape;1063;p34"/>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4" name="Google Shape;1064;p34"/>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5" name="Google Shape;1065;p34"/>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6" name="Google Shape;1066;p34"/>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7" name="Google Shape;1067;p34"/>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8" name="Google Shape;1068;p34"/>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69" name="Google Shape;1069;p34"/>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0" name="Google Shape;1070;p34"/>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1" name="Google Shape;1071;p34"/>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2" name="Google Shape;1072;p34"/>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3" name="Google Shape;1073;p34"/>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4" name="Google Shape;1074;p34"/>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5" name="Google Shape;1075;p34"/>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6" name="Google Shape;1076;p34"/>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7" name="Google Shape;1077;p34"/>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8" name="Google Shape;1078;p34"/>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79" name="Google Shape;1079;p34"/>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0" name="Google Shape;1080;p34"/>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1" name="Google Shape;1081;p34"/>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2" name="Google Shape;1082;p34"/>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3" name="Google Shape;1083;p34"/>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4" name="Google Shape;1084;p34"/>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5" name="Google Shape;1085;p34"/>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6" name="Google Shape;1086;p34"/>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7" name="Google Shape;1087;p34"/>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8" name="Google Shape;1088;p34"/>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89" name="Google Shape;1089;p34"/>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0" name="Google Shape;1090;p34"/>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1" name="Google Shape;1091;p34"/>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2" name="Google Shape;1092;p34"/>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3" name="Google Shape;1093;p34"/>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4" name="Google Shape;1094;p34"/>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5" name="Google Shape;1095;p34"/>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6" name="Google Shape;1096;p34"/>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7" name="Google Shape;1097;p34"/>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8" name="Google Shape;1098;p34"/>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099" name="Google Shape;1099;p34"/>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00" name="Google Shape;1100;p34"/>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01" name="Google Shape;1101;p34"/>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02" name="Google Shape;1102;p34"/>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103" name="Google Shape;1103;p34"/>
          <p:cNvGrpSpPr/>
          <p:nvPr/>
        </p:nvGrpSpPr>
        <p:grpSpPr>
          <a:xfrm>
            <a:off x="1791583" y="4406899"/>
            <a:ext cx="517695" cy="517649"/>
            <a:chOff x="5907024" y="1207674"/>
            <a:chExt cx="463677" cy="463677"/>
          </a:xfrm>
        </p:grpSpPr>
        <p:sp>
          <p:nvSpPr>
            <p:cNvPr id="1104" name="Google Shape;1104;p34"/>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105" name="Google Shape;1105;p34"/>
            <p:cNvGrpSpPr/>
            <p:nvPr/>
          </p:nvGrpSpPr>
          <p:grpSpPr>
            <a:xfrm>
              <a:off x="5938361" y="1234859"/>
              <a:ext cx="282416" cy="366858"/>
              <a:chOff x="5938361" y="1234859"/>
              <a:chExt cx="282416" cy="366858"/>
            </a:xfrm>
          </p:grpSpPr>
          <p:sp>
            <p:nvSpPr>
              <p:cNvPr id="1106" name="Google Shape;1106;p34"/>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07" name="Google Shape;1107;p34"/>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08" name="Google Shape;1108;p34"/>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09" name="Google Shape;1109;p34"/>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0" name="Google Shape;1110;p34"/>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1" name="Google Shape;1111;p34"/>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2" name="Google Shape;1112;p34"/>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3" name="Google Shape;1113;p34"/>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4" name="Google Shape;1114;p34"/>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5" name="Google Shape;1115;p34"/>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6" name="Google Shape;1116;p34"/>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7" name="Google Shape;1117;p34"/>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8" name="Google Shape;1118;p34"/>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19" name="Google Shape;1119;p34"/>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0" name="Google Shape;1120;p34"/>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1" name="Google Shape;1121;p34"/>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2" name="Google Shape;1122;p34"/>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3" name="Google Shape;1123;p34"/>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4" name="Google Shape;1124;p34"/>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5" name="Google Shape;1125;p34"/>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6" name="Google Shape;1126;p34"/>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7" name="Google Shape;1127;p34"/>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8" name="Google Shape;1128;p34"/>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29" name="Google Shape;1129;p34"/>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0" name="Google Shape;1130;p34"/>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1" name="Google Shape;1131;p34"/>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2" name="Google Shape;1132;p34"/>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3" name="Google Shape;1133;p34"/>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4" name="Google Shape;1134;p34"/>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5" name="Google Shape;1135;p34"/>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6" name="Google Shape;1136;p34"/>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7" name="Google Shape;1137;p34"/>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8" name="Google Shape;1138;p34"/>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39" name="Google Shape;1139;p34"/>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0" name="Google Shape;1140;p34"/>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1" name="Google Shape;1141;p34"/>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2" name="Google Shape;1142;p34"/>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3" name="Google Shape;1143;p34"/>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4" name="Google Shape;1144;p34"/>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5" name="Google Shape;1145;p34"/>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6" name="Google Shape;1146;p34"/>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7" name="Google Shape;1147;p34"/>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8" name="Google Shape;1148;p34"/>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49" name="Google Shape;1149;p34"/>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50" name="Google Shape;1150;p34"/>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51" name="Google Shape;1151;p34"/>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52" name="Google Shape;1152;p34"/>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53" name="Google Shape;1153;p34"/>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54" name="Google Shape;1154;p34"/>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55" name="Google Shape;1155;p34"/>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56" name="Google Shape;1156;p34"/>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35"/>
          <p:cNvSpPr txBox="1">
            <a:spLocks noGrp="1"/>
          </p:cNvSpPr>
          <p:nvPr>
            <p:ph type="title"/>
          </p:nvPr>
        </p:nvSpPr>
        <p:spPr>
          <a:xfrm>
            <a:off x="4193825" y="445025"/>
            <a:ext cx="42369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معرفی</a:t>
            </a:r>
            <a:endParaRPr dirty="0">
              <a:cs typeface="B Nazanin" panose="00000400000000000000" pitchFamily="2" charset="-78"/>
            </a:endParaRPr>
          </a:p>
        </p:txBody>
      </p:sp>
      <p:sp>
        <p:nvSpPr>
          <p:cNvPr id="1162" name="Google Shape;1162;p35"/>
          <p:cNvSpPr txBox="1">
            <a:spLocks noGrp="1"/>
          </p:cNvSpPr>
          <p:nvPr>
            <p:ph type="subTitle" idx="1"/>
          </p:nvPr>
        </p:nvSpPr>
        <p:spPr>
          <a:xfrm>
            <a:off x="4193825" y="1457025"/>
            <a:ext cx="4236900" cy="485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زمینه</a:t>
            </a:r>
            <a:endParaRPr dirty="0">
              <a:cs typeface="B Nazanin" panose="00000400000000000000" pitchFamily="2" charset="-78"/>
            </a:endParaRPr>
          </a:p>
        </p:txBody>
      </p:sp>
      <p:sp>
        <p:nvSpPr>
          <p:cNvPr id="1163" name="Google Shape;1163;p35"/>
          <p:cNvSpPr txBox="1">
            <a:spLocks noGrp="1"/>
          </p:cNvSpPr>
          <p:nvPr>
            <p:ph type="subTitle" idx="2"/>
          </p:nvPr>
        </p:nvSpPr>
        <p:spPr>
          <a:xfrm>
            <a:off x="4193825" y="1801774"/>
            <a:ext cx="4236900" cy="9099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یک نمای کلی از وضعیت یا بیماری مورد بحث در مورد ارائه دهید. اطلاعات مربوط به شیوع، تظاهرات بالینی و هر گونه مطالعات قبلی مرتبط یا ادبیات مربوطه را شامل شود</a:t>
            </a:r>
            <a:endParaRPr dirty="0">
              <a:cs typeface="B Nazanin" panose="00000400000000000000" pitchFamily="2" charset="-78"/>
            </a:endParaRPr>
          </a:p>
        </p:txBody>
      </p:sp>
      <p:sp>
        <p:nvSpPr>
          <p:cNvPr id="1164" name="Google Shape;1164;p35"/>
          <p:cNvSpPr txBox="1">
            <a:spLocks noGrp="1"/>
          </p:cNvSpPr>
          <p:nvPr>
            <p:ph type="subTitle" idx="3"/>
          </p:nvPr>
        </p:nvSpPr>
        <p:spPr>
          <a:xfrm>
            <a:off x="4193825" y="3075995"/>
            <a:ext cx="4236900" cy="485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اهمیت</a:t>
            </a:r>
            <a:endParaRPr dirty="0">
              <a:cs typeface="B Nazanin" panose="00000400000000000000" pitchFamily="2" charset="-78"/>
            </a:endParaRPr>
          </a:p>
        </p:txBody>
      </p:sp>
      <p:sp>
        <p:nvSpPr>
          <p:cNvPr id="1165" name="Google Shape;1165;p35"/>
          <p:cNvSpPr txBox="1">
            <a:spLocks noGrp="1"/>
          </p:cNvSpPr>
          <p:nvPr>
            <p:ph type="subTitle" idx="4"/>
          </p:nvPr>
        </p:nvSpPr>
        <p:spPr>
          <a:xfrm>
            <a:off x="4193825" y="3420725"/>
            <a:ext cx="4236900" cy="9099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اهمیت و ارزش آموزشی مورد را برجسته کنید. بر منحصر به فرد بودن، نادر بودن یا پیچیدگی مورد ارائه شده تأکید کنید و توضیح دهید که چگونه به دانش یا عملکرد بالینی موجود کمک می کند.</a:t>
            </a:r>
            <a:endParaRPr b="1" dirty="0">
              <a:cs typeface="B Nazanin" panose="00000400000000000000" pitchFamily="2" charset="-78"/>
            </a:endParaRPr>
          </a:p>
        </p:txBody>
      </p:sp>
      <p:pic>
        <p:nvPicPr>
          <p:cNvPr id="1166" name="Google Shape;1166;p35"/>
          <p:cNvPicPr preferRelativeResize="0">
            <a:picLocks noGrp="1"/>
          </p:cNvPicPr>
          <p:nvPr>
            <p:ph type="pic" idx="5"/>
          </p:nvPr>
        </p:nvPicPr>
        <p:blipFill rotWithShape="1">
          <a:blip r:embed="rId3">
            <a:alphaModFix/>
          </a:blip>
          <a:srcRect t="6590" b="6581"/>
          <a:stretch/>
        </p:blipFill>
        <p:spPr>
          <a:xfrm>
            <a:off x="457200" y="486600"/>
            <a:ext cx="3201300" cy="4170300"/>
          </a:xfrm>
          <a:prstGeom prst="rect">
            <a:avLst/>
          </a:prstGeom>
        </p:spPr>
      </p:pic>
      <p:pic>
        <p:nvPicPr>
          <p:cNvPr id="1167" name="Google Shape;1167;p35"/>
          <p:cNvPicPr preferRelativeResize="0"/>
          <p:nvPr/>
        </p:nvPicPr>
        <p:blipFill rotWithShape="1">
          <a:blip r:embed="rId4">
            <a:alphaModFix/>
          </a:blip>
          <a:srcRect l="10907" t="11196" r="13551" b="5863"/>
          <a:stretch/>
        </p:blipFill>
        <p:spPr>
          <a:xfrm rot="1193789">
            <a:off x="1722292" y="3879708"/>
            <a:ext cx="3785792" cy="2338089"/>
          </a:xfrm>
          <a:prstGeom prst="rect">
            <a:avLst/>
          </a:prstGeom>
          <a:noFill/>
          <a:ln>
            <a:noFill/>
          </a:ln>
        </p:spPr>
      </p:pic>
      <p:grpSp>
        <p:nvGrpSpPr>
          <p:cNvPr id="1168" name="Google Shape;1168;p35"/>
          <p:cNvGrpSpPr/>
          <p:nvPr/>
        </p:nvGrpSpPr>
        <p:grpSpPr>
          <a:xfrm>
            <a:off x="8181296" y="1017730"/>
            <a:ext cx="619527" cy="628531"/>
            <a:chOff x="6140290" y="3683793"/>
            <a:chExt cx="924115" cy="937546"/>
          </a:xfrm>
        </p:grpSpPr>
        <p:sp>
          <p:nvSpPr>
            <p:cNvPr id="1169" name="Google Shape;1169;p35"/>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170" name="Google Shape;1170;p35"/>
            <p:cNvGrpSpPr/>
            <p:nvPr/>
          </p:nvGrpSpPr>
          <p:grpSpPr>
            <a:xfrm>
              <a:off x="6187944" y="3683793"/>
              <a:ext cx="845799" cy="718796"/>
              <a:chOff x="6187944" y="3683793"/>
              <a:chExt cx="845799" cy="718796"/>
            </a:xfrm>
          </p:grpSpPr>
          <p:sp>
            <p:nvSpPr>
              <p:cNvPr id="1171" name="Google Shape;1171;p35"/>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2" name="Google Shape;1172;p35"/>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3" name="Google Shape;1173;p35"/>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4" name="Google Shape;1174;p35"/>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5" name="Google Shape;1175;p35"/>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6" name="Google Shape;1176;p35"/>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7" name="Google Shape;1177;p35"/>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8" name="Google Shape;1178;p35"/>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79" name="Google Shape;1179;p35"/>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0" name="Google Shape;1180;p35"/>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1" name="Google Shape;1181;p35"/>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2" name="Google Shape;1182;p35"/>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3" name="Google Shape;1183;p35"/>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4" name="Google Shape;1184;p35"/>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5" name="Google Shape;1185;p35"/>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6" name="Google Shape;1186;p35"/>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7" name="Google Shape;1187;p35"/>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8" name="Google Shape;1188;p35"/>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89" name="Google Shape;1189;p35"/>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0" name="Google Shape;1190;p35"/>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1" name="Google Shape;1191;p35"/>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2" name="Google Shape;1192;p35"/>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3" name="Google Shape;1193;p35"/>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4" name="Google Shape;1194;p35"/>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5" name="Google Shape;1195;p35"/>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6" name="Google Shape;1196;p35"/>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7" name="Google Shape;1197;p35"/>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8" name="Google Shape;1198;p35"/>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199" name="Google Shape;1199;p35"/>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0" name="Google Shape;1200;p35"/>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1" name="Google Shape;1201;p35"/>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2" name="Google Shape;1202;p35"/>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3" name="Google Shape;1203;p35"/>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4" name="Google Shape;1204;p35"/>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5" name="Google Shape;1205;p35"/>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6" name="Google Shape;1206;p35"/>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7" name="Google Shape;1207;p35"/>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8" name="Google Shape;1208;p35"/>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09" name="Google Shape;1209;p35"/>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0" name="Google Shape;1210;p35"/>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1" name="Google Shape;1211;p35"/>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2" name="Google Shape;1212;p35"/>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3" name="Google Shape;1213;p35"/>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4" name="Google Shape;1214;p35"/>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5" name="Google Shape;1215;p35"/>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6" name="Google Shape;1216;p35"/>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7" name="Google Shape;1217;p35"/>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8" name="Google Shape;1218;p35"/>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19" name="Google Shape;1219;p35"/>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20" name="Google Shape;1220;p35"/>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21" name="Google Shape;1221;p35"/>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222" name="Google Shape;1222;p35"/>
          <p:cNvGrpSpPr/>
          <p:nvPr/>
        </p:nvGrpSpPr>
        <p:grpSpPr>
          <a:xfrm>
            <a:off x="2832105" y="3561707"/>
            <a:ext cx="744783" cy="744783"/>
            <a:chOff x="5128260" y="1776221"/>
            <a:chExt cx="709993" cy="709993"/>
          </a:xfrm>
        </p:grpSpPr>
        <p:sp>
          <p:nvSpPr>
            <p:cNvPr id="1223" name="Google Shape;1223;p35"/>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224" name="Google Shape;1224;p35"/>
            <p:cNvGrpSpPr/>
            <p:nvPr/>
          </p:nvGrpSpPr>
          <p:grpSpPr>
            <a:xfrm>
              <a:off x="5158644" y="1852421"/>
              <a:ext cx="634937" cy="517083"/>
              <a:chOff x="5158644" y="1852421"/>
              <a:chExt cx="634937" cy="517083"/>
            </a:xfrm>
          </p:grpSpPr>
          <p:sp>
            <p:nvSpPr>
              <p:cNvPr id="1225" name="Google Shape;1225;p35"/>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26" name="Google Shape;1226;p35"/>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27" name="Google Shape;1227;p35"/>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28" name="Google Shape;1228;p35"/>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29" name="Google Shape;1229;p35"/>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0" name="Google Shape;1230;p35"/>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1" name="Google Shape;1231;p35"/>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2" name="Google Shape;1232;p35"/>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3" name="Google Shape;1233;p35"/>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4" name="Google Shape;1234;p35"/>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5" name="Google Shape;1235;p35"/>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6" name="Google Shape;1236;p35"/>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7" name="Google Shape;1237;p35"/>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8" name="Google Shape;1238;p35"/>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39" name="Google Shape;1239;p35"/>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0" name="Google Shape;1240;p35"/>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1" name="Google Shape;1241;p35"/>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2" name="Google Shape;1242;p35"/>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3" name="Google Shape;1243;p35"/>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4" name="Google Shape;1244;p35"/>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5" name="Google Shape;1245;p35"/>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6" name="Google Shape;1246;p35"/>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7" name="Google Shape;1247;p35"/>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8" name="Google Shape;1248;p35"/>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49" name="Google Shape;1249;p35"/>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0" name="Google Shape;1250;p35"/>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1" name="Google Shape;1251;p35"/>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2" name="Google Shape;1252;p35"/>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3" name="Google Shape;1253;p35"/>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4" name="Google Shape;1254;p35"/>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5" name="Google Shape;1255;p35"/>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6" name="Google Shape;1256;p35"/>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7" name="Google Shape;1257;p35"/>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8" name="Google Shape;1258;p35"/>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59" name="Google Shape;1259;p35"/>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0" name="Google Shape;1260;p35"/>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1" name="Google Shape;1261;p35"/>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2" name="Google Shape;1262;p35"/>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3" name="Google Shape;1263;p35"/>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4" name="Google Shape;1264;p35"/>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5" name="Google Shape;1265;p35"/>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6" name="Google Shape;1266;p35"/>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7" name="Google Shape;1267;p35"/>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8" name="Google Shape;1268;p35"/>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69" name="Google Shape;1269;p35"/>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70" name="Google Shape;1270;p35"/>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71" name="Google Shape;1271;p35"/>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72" name="Google Shape;1272;p35"/>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73" name="Google Shape;1273;p35"/>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74" name="Google Shape;1274;p35"/>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75" name="Google Shape;1275;p35"/>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276" name="Google Shape;1276;p35"/>
          <p:cNvGrpSpPr/>
          <p:nvPr/>
        </p:nvGrpSpPr>
        <p:grpSpPr>
          <a:xfrm>
            <a:off x="175520" y="802529"/>
            <a:ext cx="619519" cy="619472"/>
            <a:chOff x="5907024" y="1207674"/>
            <a:chExt cx="463677" cy="463677"/>
          </a:xfrm>
        </p:grpSpPr>
        <p:sp>
          <p:nvSpPr>
            <p:cNvPr id="1277" name="Google Shape;1277;p35"/>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278" name="Google Shape;1278;p35"/>
            <p:cNvGrpSpPr/>
            <p:nvPr/>
          </p:nvGrpSpPr>
          <p:grpSpPr>
            <a:xfrm>
              <a:off x="5938361" y="1234859"/>
              <a:ext cx="282416" cy="366858"/>
              <a:chOff x="5938361" y="1234859"/>
              <a:chExt cx="282416" cy="366858"/>
            </a:xfrm>
          </p:grpSpPr>
          <p:sp>
            <p:nvSpPr>
              <p:cNvPr id="1279" name="Google Shape;1279;p35"/>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0" name="Google Shape;1280;p35"/>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1" name="Google Shape;1281;p35"/>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2" name="Google Shape;1282;p35"/>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3" name="Google Shape;1283;p35"/>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4" name="Google Shape;1284;p35"/>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5" name="Google Shape;1285;p35"/>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6" name="Google Shape;1286;p35"/>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7" name="Google Shape;1287;p35"/>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8" name="Google Shape;1288;p35"/>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89" name="Google Shape;1289;p35"/>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0" name="Google Shape;1290;p35"/>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1" name="Google Shape;1291;p35"/>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2" name="Google Shape;1292;p35"/>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3" name="Google Shape;1293;p35"/>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4" name="Google Shape;1294;p35"/>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5" name="Google Shape;1295;p35"/>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6" name="Google Shape;1296;p35"/>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7" name="Google Shape;1297;p35"/>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8" name="Google Shape;1298;p35"/>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299" name="Google Shape;1299;p35"/>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0" name="Google Shape;1300;p35"/>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1" name="Google Shape;1301;p35"/>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2" name="Google Shape;1302;p35"/>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3" name="Google Shape;1303;p35"/>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4" name="Google Shape;1304;p35"/>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5" name="Google Shape;1305;p35"/>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6" name="Google Shape;1306;p35"/>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7" name="Google Shape;1307;p35"/>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8" name="Google Shape;1308;p35"/>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09" name="Google Shape;1309;p35"/>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0" name="Google Shape;1310;p35"/>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1" name="Google Shape;1311;p35"/>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2" name="Google Shape;1312;p35"/>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3" name="Google Shape;1313;p35"/>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4" name="Google Shape;1314;p35"/>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5" name="Google Shape;1315;p35"/>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6" name="Google Shape;1316;p35"/>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7" name="Google Shape;1317;p35"/>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8" name="Google Shape;1318;p35"/>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19" name="Google Shape;1319;p35"/>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0" name="Google Shape;1320;p35"/>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1" name="Google Shape;1321;p35"/>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2" name="Google Shape;1322;p35"/>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3" name="Google Shape;1323;p35"/>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4" name="Google Shape;1324;p35"/>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5" name="Google Shape;1325;p35"/>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6" name="Google Shape;1326;p35"/>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7" name="Google Shape;1327;p35"/>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8" name="Google Shape;1328;p35"/>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29" name="Google Shape;1329;p35"/>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3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ارائه مورد</a:t>
            </a:r>
            <a:endParaRPr dirty="0">
              <a:cs typeface="B Nazanin" panose="00000400000000000000" pitchFamily="2" charset="-78"/>
            </a:endParaRPr>
          </a:p>
        </p:txBody>
      </p:sp>
      <p:sp>
        <p:nvSpPr>
          <p:cNvPr id="1335" name="Google Shape;1335;p36"/>
          <p:cNvSpPr txBox="1">
            <a:spLocks noGrp="1"/>
          </p:cNvSpPr>
          <p:nvPr>
            <p:ph type="subTitle" idx="1"/>
          </p:nvPr>
        </p:nvSpPr>
        <p:spPr>
          <a:xfrm>
            <a:off x="1599450" y="1292150"/>
            <a:ext cx="5945100" cy="4857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مشخصات بیمار</a:t>
            </a:r>
            <a:endParaRPr dirty="0">
              <a:cs typeface="B Nazanin" panose="00000400000000000000" pitchFamily="2" charset="-78"/>
            </a:endParaRPr>
          </a:p>
        </p:txBody>
      </p:sp>
      <p:sp>
        <p:nvSpPr>
          <p:cNvPr id="1336" name="Google Shape;1336;p36"/>
          <p:cNvSpPr txBox="1">
            <a:spLocks noGrp="1"/>
          </p:cNvSpPr>
          <p:nvPr>
            <p:ph type="subTitle" idx="2"/>
          </p:nvPr>
        </p:nvSpPr>
        <p:spPr>
          <a:xfrm>
            <a:off x="1599450" y="1636900"/>
            <a:ext cx="5945100" cy="6261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اطلاعات دموگرافیک ضروری مانند سن، جنسیت و سابقه پزشکی را درج کنید. شکایت اصلی بیمار و جدول زمانی علائم منجر به تشخیص را شرح دهید</a:t>
            </a:r>
            <a:endParaRPr dirty="0">
              <a:cs typeface="B Nazanin" panose="00000400000000000000" pitchFamily="2" charset="-78"/>
            </a:endParaRPr>
          </a:p>
        </p:txBody>
      </p:sp>
      <p:sp>
        <p:nvSpPr>
          <p:cNvPr id="1337" name="Google Shape;1337;p36"/>
          <p:cNvSpPr txBox="1">
            <a:spLocks noGrp="1"/>
          </p:cNvSpPr>
          <p:nvPr>
            <p:ph type="subTitle" idx="3"/>
          </p:nvPr>
        </p:nvSpPr>
        <p:spPr>
          <a:xfrm>
            <a:off x="1599450" y="2435375"/>
            <a:ext cx="5945100" cy="4857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یافته های بالینی</a:t>
            </a:r>
            <a:endParaRPr dirty="0">
              <a:cs typeface="B Nazanin" panose="00000400000000000000" pitchFamily="2" charset="-78"/>
            </a:endParaRPr>
          </a:p>
        </p:txBody>
      </p:sp>
      <p:sp>
        <p:nvSpPr>
          <p:cNvPr id="1338" name="Google Shape;1338;p36"/>
          <p:cNvSpPr txBox="1">
            <a:spLocks noGrp="1"/>
          </p:cNvSpPr>
          <p:nvPr>
            <p:ph type="subTitle" idx="4"/>
          </p:nvPr>
        </p:nvSpPr>
        <p:spPr>
          <a:xfrm>
            <a:off x="1599450" y="2780125"/>
            <a:ext cx="5945100" cy="6261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یک نمای کلی از یافته های معاینه فیزیکی بیمار، نتایج آزمایشات آزمایشگاهی و هر گونه روش تصویربرداری یا تشخیصی ارائه دهید. ناهنجاری های کلیدی را که به تشخیص کمک می کند برجسته کنید</a:t>
            </a:r>
            <a:endParaRPr dirty="0">
              <a:cs typeface="B Nazanin" panose="00000400000000000000" pitchFamily="2" charset="-78"/>
            </a:endParaRPr>
          </a:p>
        </p:txBody>
      </p:sp>
      <p:sp>
        <p:nvSpPr>
          <p:cNvPr id="1339" name="Google Shape;1339;p36"/>
          <p:cNvSpPr txBox="1">
            <a:spLocks noGrp="1"/>
          </p:cNvSpPr>
          <p:nvPr>
            <p:ph type="subTitle" idx="5"/>
          </p:nvPr>
        </p:nvSpPr>
        <p:spPr>
          <a:xfrm>
            <a:off x="1599450" y="3578600"/>
            <a:ext cx="5945100" cy="4857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کار تشخیصی</a:t>
            </a:r>
            <a:endParaRPr dirty="0">
              <a:cs typeface="B Nazanin" panose="00000400000000000000" pitchFamily="2" charset="-78"/>
            </a:endParaRPr>
          </a:p>
        </p:txBody>
      </p:sp>
      <p:sp>
        <p:nvSpPr>
          <p:cNvPr id="1340" name="Google Shape;1340;p36"/>
          <p:cNvSpPr txBox="1">
            <a:spLocks noGrp="1"/>
          </p:cNvSpPr>
          <p:nvPr>
            <p:ph type="subTitle" idx="6"/>
          </p:nvPr>
        </p:nvSpPr>
        <p:spPr>
          <a:xfrm>
            <a:off x="1599450" y="3923350"/>
            <a:ext cx="5945100" cy="6261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روند تشخیصی، از جمله استدلال پشت بررسی‌ها و آزمایش‌های انتخابی را مشخص کنید. در مورد نتایج، تفسیر آنها و سهم آنها در رسیدن به تشخیص نهایی بحث کنید</a:t>
            </a:r>
            <a:endParaRPr dirty="0">
              <a:cs typeface="B Nazanin" panose="00000400000000000000" pitchFamily="2" charset="-78"/>
            </a:endParaRPr>
          </a:p>
        </p:txBody>
      </p:sp>
      <p:pic>
        <p:nvPicPr>
          <p:cNvPr id="1341" name="Google Shape;1341;p36"/>
          <p:cNvPicPr preferRelativeResize="0"/>
          <p:nvPr/>
        </p:nvPicPr>
        <p:blipFill rotWithShape="1">
          <a:blip r:embed="rId3">
            <a:alphaModFix/>
          </a:blip>
          <a:srcRect l="10907" t="11196" r="13551" b="5863"/>
          <a:stretch/>
        </p:blipFill>
        <p:spPr>
          <a:xfrm rot="7102377">
            <a:off x="-2154731" y="407782"/>
            <a:ext cx="3785788" cy="2338088"/>
          </a:xfrm>
          <a:prstGeom prst="rect">
            <a:avLst/>
          </a:prstGeom>
          <a:noFill/>
          <a:ln>
            <a:noFill/>
          </a:ln>
        </p:spPr>
      </p:pic>
      <p:pic>
        <p:nvPicPr>
          <p:cNvPr id="1342" name="Google Shape;1342;p36"/>
          <p:cNvPicPr preferRelativeResize="0"/>
          <p:nvPr/>
        </p:nvPicPr>
        <p:blipFill rotWithShape="1">
          <a:blip r:embed="rId3">
            <a:alphaModFix/>
          </a:blip>
          <a:srcRect l="10907" t="11196" r="13551" b="5863"/>
          <a:stretch/>
        </p:blipFill>
        <p:spPr>
          <a:xfrm rot="-5225568">
            <a:off x="6984671" y="2141583"/>
            <a:ext cx="3785789" cy="2338088"/>
          </a:xfrm>
          <a:prstGeom prst="rect">
            <a:avLst/>
          </a:prstGeom>
          <a:noFill/>
          <a:ln>
            <a:noFill/>
          </a:ln>
        </p:spPr>
      </p:pic>
      <p:grpSp>
        <p:nvGrpSpPr>
          <p:cNvPr id="1343" name="Google Shape;1343;p36"/>
          <p:cNvGrpSpPr/>
          <p:nvPr/>
        </p:nvGrpSpPr>
        <p:grpSpPr>
          <a:xfrm>
            <a:off x="606367" y="975385"/>
            <a:ext cx="667119" cy="676814"/>
            <a:chOff x="6140290" y="3683793"/>
            <a:chExt cx="924115" cy="937546"/>
          </a:xfrm>
        </p:grpSpPr>
        <p:sp>
          <p:nvSpPr>
            <p:cNvPr id="1344" name="Google Shape;1344;p36"/>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345" name="Google Shape;1345;p36"/>
            <p:cNvGrpSpPr/>
            <p:nvPr/>
          </p:nvGrpSpPr>
          <p:grpSpPr>
            <a:xfrm>
              <a:off x="6187944" y="3683793"/>
              <a:ext cx="845799" cy="718796"/>
              <a:chOff x="6187944" y="3683793"/>
              <a:chExt cx="845799" cy="718796"/>
            </a:xfrm>
          </p:grpSpPr>
          <p:sp>
            <p:nvSpPr>
              <p:cNvPr id="1346" name="Google Shape;1346;p36"/>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47" name="Google Shape;1347;p36"/>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48" name="Google Shape;1348;p36"/>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49" name="Google Shape;1349;p36"/>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0" name="Google Shape;1350;p36"/>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1" name="Google Shape;1351;p36"/>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2" name="Google Shape;1352;p36"/>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3" name="Google Shape;1353;p36"/>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4" name="Google Shape;1354;p36"/>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5" name="Google Shape;1355;p36"/>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6" name="Google Shape;1356;p36"/>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7" name="Google Shape;1357;p36"/>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8" name="Google Shape;1358;p36"/>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59" name="Google Shape;1359;p36"/>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0" name="Google Shape;1360;p36"/>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1" name="Google Shape;1361;p36"/>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2" name="Google Shape;1362;p36"/>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3" name="Google Shape;1363;p36"/>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4" name="Google Shape;1364;p36"/>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5" name="Google Shape;1365;p36"/>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6" name="Google Shape;1366;p36"/>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7" name="Google Shape;1367;p36"/>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8" name="Google Shape;1368;p36"/>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69" name="Google Shape;1369;p36"/>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0" name="Google Shape;1370;p36"/>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1" name="Google Shape;1371;p36"/>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2" name="Google Shape;1372;p36"/>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3" name="Google Shape;1373;p36"/>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4" name="Google Shape;1374;p36"/>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5" name="Google Shape;1375;p36"/>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6" name="Google Shape;1376;p36"/>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7" name="Google Shape;1377;p36"/>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8" name="Google Shape;1378;p36"/>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79" name="Google Shape;1379;p36"/>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0" name="Google Shape;1380;p36"/>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1" name="Google Shape;1381;p36"/>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2" name="Google Shape;1382;p36"/>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3" name="Google Shape;1383;p36"/>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4" name="Google Shape;1384;p36"/>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5" name="Google Shape;1385;p36"/>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6" name="Google Shape;1386;p36"/>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7" name="Google Shape;1387;p36"/>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8" name="Google Shape;1388;p36"/>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89" name="Google Shape;1389;p36"/>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90" name="Google Shape;1390;p36"/>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91" name="Google Shape;1391;p36"/>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92" name="Google Shape;1392;p36"/>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93" name="Google Shape;1393;p36"/>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94" name="Google Shape;1394;p36"/>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95" name="Google Shape;1395;p36"/>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396" name="Google Shape;1396;p36"/>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397" name="Google Shape;1397;p36"/>
          <p:cNvGrpSpPr/>
          <p:nvPr/>
        </p:nvGrpSpPr>
        <p:grpSpPr>
          <a:xfrm>
            <a:off x="8097805" y="2435382"/>
            <a:ext cx="744783" cy="744783"/>
            <a:chOff x="5128260" y="1776221"/>
            <a:chExt cx="709993" cy="709993"/>
          </a:xfrm>
        </p:grpSpPr>
        <p:sp>
          <p:nvSpPr>
            <p:cNvPr id="1398" name="Google Shape;1398;p36"/>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399" name="Google Shape;1399;p36"/>
            <p:cNvGrpSpPr/>
            <p:nvPr/>
          </p:nvGrpSpPr>
          <p:grpSpPr>
            <a:xfrm>
              <a:off x="5158644" y="1852421"/>
              <a:ext cx="634937" cy="517083"/>
              <a:chOff x="5158644" y="1852421"/>
              <a:chExt cx="634937" cy="517083"/>
            </a:xfrm>
          </p:grpSpPr>
          <p:sp>
            <p:nvSpPr>
              <p:cNvPr id="1400" name="Google Shape;1400;p36"/>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1" name="Google Shape;1401;p36"/>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2" name="Google Shape;1402;p36"/>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3" name="Google Shape;1403;p36"/>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4" name="Google Shape;1404;p36"/>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5" name="Google Shape;1405;p36"/>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6" name="Google Shape;1406;p36"/>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7" name="Google Shape;1407;p36"/>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8" name="Google Shape;1408;p36"/>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09" name="Google Shape;1409;p36"/>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0" name="Google Shape;1410;p36"/>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1" name="Google Shape;1411;p36"/>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2" name="Google Shape;1412;p36"/>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3" name="Google Shape;1413;p36"/>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4" name="Google Shape;1414;p36"/>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5" name="Google Shape;1415;p36"/>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6" name="Google Shape;1416;p36"/>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7" name="Google Shape;1417;p36"/>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8" name="Google Shape;1418;p36"/>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19" name="Google Shape;1419;p36"/>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0" name="Google Shape;1420;p36"/>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1" name="Google Shape;1421;p36"/>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2" name="Google Shape;1422;p36"/>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3" name="Google Shape;1423;p36"/>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4" name="Google Shape;1424;p36"/>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5" name="Google Shape;1425;p36"/>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6" name="Google Shape;1426;p36"/>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7" name="Google Shape;1427;p36"/>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8" name="Google Shape;1428;p36"/>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29" name="Google Shape;1429;p36"/>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0" name="Google Shape;1430;p36"/>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1" name="Google Shape;1431;p36"/>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2" name="Google Shape;1432;p36"/>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3" name="Google Shape;1433;p36"/>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4" name="Google Shape;1434;p36"/>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5" name="Google Shape;1435;p36"/>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6" name="Google Shape;1436;p36"/>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7" name="Google Shape;1437;p36"/>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8" name="Google Shape;1438;p36"/>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39" name="Google Shape;1439;p36"/>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0" name="Google Shape;1440;p36"/>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1" name="Google Shape;1441;p36"/>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2" name="Google Shape;1442;p36"/>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3" name="Google Shape;1443;p36"/>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4" name="Google Shape;1444;p36"/>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5" name="Google Shape;1445;p36"/>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6" name="Google Shape;1446;p36"/>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7" name="Google Shape;1447;p36"/>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8" name="Google Shape;1448;p36"/>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49" name="Google Shape;1449;p36"/>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50" name="Google Shape;1450;p36"/>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3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بحث</a:t>
            </a:r>
            <a:endParaRPr dirty="0">
              <a:cs typeface="B Nazanin" panose="00000400000000000000" pitchFamily="2" charset="-78"/>
            </a:endParaRPr>
          </a:p>
        </p:txBody>
      </p:sp>
      <p:sp>
        <p:nvSpPr>
          <p:cNvPr id="1456" name="Google Shape;1456;p37"/>
          <p:cNvSpPr txBox="1">
            <a:spLocks noGrp="1"/>
          </p:cNvSpPr>
          <p:nvPr>
            <p:ph type="subTitle" idx="1"/>
          </p:nvPr>
        </p:nvSpPr>
        <p:spPr>
          <a:xfrm>
            <a:off x="4709175" y="1906725"/>
            <a:ext cx="3245700" cy="8121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تشخیص تایید شده را ارائه دهید و معیارهای تشخیصی را توضیح دهید. روش درمانی انتخاب شده و منطق پشت آن را مشخص کنید</a:t>
            </a:r>
            <a:endParaRPr dirty="0">
              <a:cs typeface="B Nazanin" panose="00000400000000000000" pitchFamily="2" charset="-78"/>
            </a:endParaRPr>
          </a:p>
        </p:txBody>
      </p:sp>
      <p:sp>
        <p:nvSpPr>
          <p:cNvPr id="1457" name="Google Shape;1457;p37"/>
          <p:cNvSpPr txBox="1">
            <a:spLocks noGrp="1"/>
          </p:cNvSpPr>
          <p:nvPr>
            <p:ph type="subTitle" idx="2"/>
          </p:nvPr>
        </p:nvSpPr>
        <p:spPr>
          <a:xfrm>
            <a:off x="1189075" y="1906727"/>
            <a:ext cx="3245700" cy="8121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تشخیص تایید شده را ارائه دهید و معیارهای تشخیصی را توضیح دهید. روش درمانی انتخاب شده و منطق پشت آن را مشخص کنید</a:t>
            </a:r>
            <a:endParaRPr dirty="0">
              <a:cs typeface="B Nazanin" panose="00000400000000000000" pitchFamily="2" charset="-78"/>
            </a:endParaRPr>
          </a:p>
        </p:txBody>
      </p:sp>
      <p:sp>
        <p:nvSpPr>
          <p:cNvPr id="1458" name="Google Shape;1458;p37"/>
          <p:cNvSpPr txBox="1">
            <a:spLocks noGrp="1"/>
          </p:cNvSpPr>
          <p:nvPr>
            <p:ph type="subTitle" idx="3"/>
          </p:nvPr>
        </p:nvSpPr>
        <p:spPr>
          <a:xfrm>
            <a:off x="1189075" y="1448700"/>
            <a:ext cx="3245700" cy="55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تشخیص های افتراقی</a:t>
            </a:r>
            <a:endParaRPr dirty="0">
              <a:cs typeface="B Nazanin" panose="00000400000000000000" pitchFamily="2" charset="-78"/>
            </a:endParaRPr>
          </a:p>
        </p:txBody>
      </p:sp>
      <p:sp>
        <p:nvSpPr>
          <p:cNvPr id="1459" name="Google Shape;1459;p37"/>
          <p:cNvSpPr txBox="1">
            <a:spLocks noGrp="1"/>
          </p:cNvSpPr>
          <p:nvPr>
            <p:ph type="subTitle" idx="4"/>
          </p:nvPr>
        </p:nvSpPr>
        <p:spPr>
          <a:xfrm>
            <a:off x="4709175" y="1448700"/>
            <a:ext cx="3245700" cy="55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رفتار</a:t>
            </a:r>
            <a:endParaRPr dirty="0">
              <a:cs typeface="B Nazanin" panose="00000400000000000000" pitchFamily="2" charset="-78"/>
            </a:endParaRPr>
          </a:p>
        </p:txBody>
      </p:sp>
      <p:sp>
        <p:nvSpPr>
          <p:cNvPr id="1460" name="Google Shape;1460;p37"/>
          <p:cNvSpPr txBox="1">
            <a:spLocks noGrp="1"/>
          </p:cNvSpPr>
          <p:nvPr>
            <p:ph type="subTitle" idx="5"/>
          </p:nvPr>
        </p:nvSpPr>
        <p:spPr>
          <a:xfrm>
            <a:off x="4709175" y="3435975"/>
            <a:ext cx="3245700" cy="8121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تشخیص تایید شده را ارائه دهید و معیارهای تشخیصی را توضیح دهید. روش درمانی انتخاب شده و منطق پشت آن را مشخص کنید</a:t>
            </a:r>
            <a:endParaRPr dirty="0">
              <a:cs typeface="B Nazanin" panose="00000400000000000000" pitchFamily="2" charset="-78"/>
            </a:endParaRPr>
          </a:p>
        </p:txBody>
      </p:sp>
      <p:sp>
        <p:nvSpPr>
          <p:cNvPr id="1461" name="Google Shape;1461;p37"/>
          <p:cNvSpPr txBox="1">
            <a:spLocks noGrp="1"/>
          </p:cNvSpPr>
          <p:nvPr>
            <p:ph type="subTitle" idx="6"/>
          </p:nvPr>
        </p:nvSpPr>
        <p:spPr>
          <a:xfrm>
            <a:off x="1189075" y="3435975"/>
            <a:ext cx="3245700" cy="8121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تشخیص تایید شده را ارائه دهید و معیارهای تشخیصی را توضیح دهید. روش درمانی انتخاب شده و منطق پشت آن را مشخص کنید</a:t>
            </a:r>
            <a:endParaRPr dirty="0">
              <a:cs typeface="B Nazanin" panose="00000400000000000000" pitchFamily="2" charset="-78"/>
            </a:endParaRPr>
          </a:p>
        </p:txBody>
      </p:sp>
      <p:sp>
        <p:nvSpPr>
          <p:cNvPr id="1462" name="Google Shape;1462;p37"/>
          <p:cNvSpPr txBox="1">
            <a:spLocks noGrp="1"/>
          </p:cNvSpPr>
          <p:nvPr>
            <p:ph type="subTitle" idx="7"/>
          </p:nvPr>
        </p:nvSpPr>
        <p:spPr>
          <a:xfrm>
            <a:off x="1189075" y="2977948"/>
            <a:ext cx="3245700" cy="55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دوره بالینی</a:t>
            </a:r>
            <a:endParaRPr dirty="0">
              <a:cs typeface="B Nazanin" panose="00000400000000000000" pitchFamily="2" charset="-78"/>
            </a:endParaRPr>
          </a:p>
        </p:txBody>
      </p:sp>
      <p:sp>
        <p:nvSpPr>
          <p:cNvPr id="1463" name="Google Shape;1463;p37"/>
          <p:cNvSpPr txBox="1">
            <a:spLocks noGrp="1"/>
          </p:cNvSpPr>
          <p:nvPr>
            <p:ph type="subTitle" idx="8"/>
          </p:nvPr>
        </p:nvSpPr>
        <p:spPr>
          <a:xfrm>
            <a:off x="4709175" y="2977950"/>
            <a:ext cx="3245700" cy="55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درس آموخته شد</a:t>
            </a:r>
            <a:endParaRPr dirty="0">
              <a:cs typeface="B Nazanin" panose="00000400000000000000" pitchFamily="2" charset="-78"/>
            </a:endParaRPr>
          </a:p>
        </p:txBody>
      </p:sp>
      <p:pic>
        <p:nvPicPr>
          <p:cNvPr id="1464" name="Google Shape;1464;p37"/>
          <p:cNvPicPr preferRelativeResize="0"/>
          <p:nvPr/>
        </p:nvPicPr>
        <p:blipFill rotWithShape="1">
          <a:blip r:embed="rId3">
            <a:alphaModFix/>
          </a:blip>
          <a:srcRect l="10907" t="11196" r="13551" b="5863"/>
          <a:stretch/>
        </p:blipFill>
        <p:spPr>
          <a:xfrm rot="-4306902">
            <a:off x="-1818253" y="3218891"/>
            <a:ext cx="3315831" cy="2047842"/>
          </a:xfrm>
          <a:prstGeom prst="rect">
            <a:avLst/>
          </a:prstGeom>
          <a:noFill/>
          <a:ln>
            <a:noFill/>
          </a:ln>
        </p:spPr>
      </p:pic>
      <p:grpSp>
        <p:nvGrpSpPr>
          <p:cNvPr id="1465" name="Google Shape;1465;p37"/>
          <p:cNvGrpSpPr/>
          <p:nvPr/>
        </p:nvGrpSpPr>
        <p:grpSpPr>
          <a:xfrm>
            <a:off x="8121008" y="829229"/>
            <a:ext cx="619519" cy="619472"/>
            <a:chOff x="5907024" y="1207674"/>
            <a:chExt cx="463677" cy="463677"/>
          </a:xfrm>
        </p:grpSpPr>
        <p:sp>
          <p:nvSpPr>
            <p:cNvPr id="1466" name="Google Shape;1466;p37"/>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467" name="Google Shape;1467;p37"/>
            <p:cNvGrpSpPr/>
            <p:nvPr/>
          </p:nvGrpSpPr>
          <p:grpSpPr>
            <a:xfrm>
              <a:off x="5938361" y="1234859"/>
              <a:ext cx="282416" cy="366858"/>
              <a:chOff x="5938361" y="1234859"/>
              <a:chExt cx="282416" cy="366858"/>
            </a:xfrm>
          </p:grpSpPr>
          <p:sp>
            <p:nvSpPr>
              <p:cNvPr id="1468" name="Google Shape;1468;p37"/>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69" name="Google Shape;1469;p37"/>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0" name="Google Shape;1470;p37"/>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1" name="Google Shape;1471;p37"/>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2" name="Google Shape;1472;p37"/>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3" name="Google Shape;1473;p37"/>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4" name="Google Shape;1474;p37"/>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5" name="Google Shape;1475;p37"/>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6" name="Google Shape;1476;p37"/>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7" name="Google Shape;1477;p37"/>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8" name="Google Shape;1478;p37"/>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79" name="Google Shape;1479;p37"/>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0" name="Google Shape;1480;p37"/>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1" name="Google Shape;1481;p37"/>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2" name="Google Shape;1482;p37"/>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3" name="Google Shape;1483;p37"/>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4" name="Google Shape;1484;p37"/>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5" name="Google Shape;1485;p37"/>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6" name="Google Shape;1486;p37"/>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7" name="Google Shape;1487;p37"/>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8" name="Google Shape;1488;p37"/>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89" name="Google Shape;1489;p37"/>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0" name="Google Shape;1490;p37"/>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1" name="Google Shape;1491;p37"/>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2" name="Google Shape;1492;p37"/>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3" name="Google Shape;1493;p37"/>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4" name="Google Shape;1494;p37"/>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5" name="Google Shape;1495;p37"/>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6" name="Google Shape;1496;p37"/>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7" name="Google Shape;1497;p37"/>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8" name="Google Shape;1498;p37"/>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499" name="Google Shape;1499;p37"/>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0" name="Google Shape;1500;p37"/>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1" name="Google Shape;1501;p37"/>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2" name="Google Shape;1502;p37"/>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3" name="Google Shape;1503;p37"/>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4" name="Google Shape;1504;p37"/>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5" name="Google Shape;1505;p37"/>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6" name="Google Shape;1506;p37"/>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7" name="Google Shape;1507;p37"/>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8" name="Google Shape;1508;p37"/>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09" name="Google Shape;1509;p37"/>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0" name="Google Shape;1510;p37"/>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1" name="Google Shape;1511;p37"/>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2" name="Google Shape;1512;p37"/>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3" name="Google Shape;1513;p37"/>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4" name="Google Shape;1514;p37"/>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5" name="Google Shape;1515;p37"/>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6" name="Google Shape;1516;p37"/>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7" name="Google Shape;1517;p37"/>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18" name="Google Shape;1518;p37"/>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519" name="Google Shape;1519;p37"/>
          <p:cNvGrpSpPr/>
          <p:nvPr/>
        </p:nvGrpSpPr>
        <p:grpSpPr>
          <a:xfrm>
            <a:off x="381134" y="2799332"/>
            <a:ext cx="664198" cy="664198"/>
            <a:chOff x="5128260" y="1776221"/>
            <a:chExt cx="709993" cy="709993"/>
          </a:xfrm>
        </p:grpSpPr>
        <p:sp>
          <p:nvSpPr>
            <p:cNvPr id="1520" name="Google Shape;1520;p37"/>
            <p:cNvSpPr/>
            <p:nvPr/>
          </p:nvSpPr>
          <p:spPr>
            <a:xfrm>
              <a:off x="5128260" y="1776221"/>
              <a:ext cx="709993" cy="709993"/>
            </a:xfrm>
            <a:custGeom>
              <a:avLst/>
              <a:gdLst/>
              <a:ahLst/>
              <a:cxnLst/>
              <a:rect l="l" t="t" r="r" b="b"/>
              <a:pathLst>
                <a:path w="709993" h="709993" extrusionOk="0">
                  <a:moveTo>
                    <a:pt x="709994" y="354997"/>
                  </a:moveTo>
                  <a:cubicBezTo>
                    <a:pt x="709994" y="551056"/>
                    <a:pt x="551056" y="709994"/>
                    <a:pt x="354997" y="709994"/>
                  </a:cubicBezTo>
                  <a:cubicBezTo>
                    <a:pt x="158937" y="709994"/>
                    <a:pt x="0" y="551056"/>
                    <a:pt x="0" y="354997"/>
                  </a:cubicBezTo>
                  <a:cubicBezTo>
                    <a:pt x="0" y="158938"/>
                    <a:pt x="158937" y="0"/>
                    <a:pt x="354997" y="0"/>
                  </a:cubicBezTo>
                  <a:cubicBezTo>
                    <a:pt x="551056" y="0"/>
                    <a:pt x="709994" y="158937"/>
                    <a:pt x="709994" y="3549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521" name="Google Shape;1521;p37"/>
            <p:cNvGrpSpPr/>
            <p:nvPr/>
          </p:nvGrpSpPr>
          <p:grpSpPr>
            <a:xfrm>
              <a:off x="5158644" y="1852421"/>
              <a:ext cx="634937" cy="517083"/>
              <a:chOff x="5158644" y="1852421"/>
              <a:chExt cx="634937" cy="517083"/>
            </a:xfrm>
          </p:grpSpPr>
          <p:sp>
            <p:nvSpPr>
              <p:cNvPr id="1522" name="Google Shape;1522;p37"/>
              <p:cNvSpPr/>
              <p:nvPr/>
            </p:nvSpPr>
            <p:spPr>
              <a:xfrm>
                <a:off x="5158644" y="1963673"/>
                <a:ext cx="3619" cy="5905"/>
              </a:xfrm>
              <a:custGeom>
                <a:avLst/>
                <a:gdLst/>
                <a:ahLst/>
                <a:cxnLst/>
                <a:rect l="l" t="t" r="r" b="b"/>
                <a:pathLst>
                  <a:path w="3619" h="5905" extrusionOk="0">
                    <a:moveTo>
                      <a:pt x="0" y="2858"/>
                    </a:moveTo>
                    <a:cubicBezTo>
                      <a:pt x="0" y="4477"/>
                      <a:pt x="1905" y="6953"/>
                      <a:pt x="3620" y="5429"/>
                    </a:cubicBezTo>
                    <a:lnTo>
                      <a:pt x="2572" y="0"/>
                    </a:lnTo>
                    <a:lnTo>
                      <a:pt x="0" y="285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23" name="Google Shape;1523;p37"/>
              <p:cNvSpPr/>
              <p:nvPr/>
            </p:nvSpPr>
            <p:spPr>
              <a:xfrm>
                <a:off x="5165554" y="1955767"/>
                <a:ext cx="12394" cy="14558"/>
              </a:xfrm>
              <a:custGeom>
                <a:avLst/>
                <a:gdLst/>
                <a:ahLst/>
                <a:cxnLst/>
                <a:rect l="l" t="t" r="r" b="b"/>
                <a:pathLst>
                  <a:path w="12394" h="14558" extrusionOk="0">
                    <a:moveTo>
                      <a:pt x="11283" y="12763"/>
                    </a:moveTo>
                    <a:cubicBezTo>
                      <a:pt x="12521" y="9239"/>
                      <a:pt x="13473" y="3715"/>
                      <a:pt x="9854" y="0"/>
                    </a:cubicBezTo>
                    <a:cubicBezTo>
                      <a:pt x="9568" y="5905"/>
                      <a:pt x="8044" y="4191"/>
                      <a:pt x="8139" y="11049"/>
                    </a:cubicBezTo>
                    <a:cubicBezTo>
                      <a:pt x="6425" y="12573"/>
                      <a:pt x="3853" y="11239"/>
                      <a:pt x="3282" y="9334"/>
                    </a:cubicBezTo>
                    <a:cubicBezTo>
                      <a:pt x="3186" y="10954"/>
                      <a:pt x="-433" y="9906"/>
                      <a:pt x="43" y="13430"/>
                    </a:cubicBezTo>
                    <a:cubicBezTo>
                      <a:pt x="4615" y="15812"/>
                      <a:pt x="7949" y="14383"/>
                      <a:pt x="9949" y="9525"/>
                    </a:cubicBezTo>
                    <a:cubicBezTo>
                      <a:pt x="11187" y="10192"/>
                      <a:pt x="11092" y="11811"/>
                      <a:pt x="11283" y="1285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24" name="Google Shape;1524;p37"/>
              <p:cNvSpPr/>
              <p:nvPr/>
            </p:nvSpPr>
            <p:spPr>
              <a:xfrm>
                <a:off x="5383815" y="1974912"/>
                <a:ext cx="1047" cy="1143"/>
              </a:xfrm>
              <a:custGeom>
                <a:avLst/>
                <a:gdLst/>
                <a:ahLst/>
                <a:cxnLst/>
                <a:rect l="l" t="t" r="r" b="b"/>
                <a:pathLst>
                  <a:path w="1047" h="1143" extrusionOk="0">
                    <a:moveTo>
                      <a:pt x="1048" y="1143"/>
                    </a:moveTo>
                    <a:lnTo>
                      <a:pt x="0" y="0"/>
                    </a:lnTo>
                    <a:cubicBezTo>
                      <a:pt x="0" y="0"/>
                      <a:pt x="571" y="857"/>
                      <a:pt x="1048"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25" name="Google Shape;1525;p37"/>
              <p:cNvSpPr/>
              <p:nvPr/>
            </p:nvSpPr>
            <p:spPr>
              <a:xfrm>
                <a:off x="5490686" y="2049361"/>
                <a:ext cx="1809" cy="667"/>
              </a:xfrm>
              <a:custGeom>
                <a:avLst/>
                <a:gdLst/>
                <a:ahLst/>
                <a:cxnLst/>
                <a:rect l="l" t="t" r="r" b="b"/>
                <a:pathLst>
                  <a:path w="1809" h="667" extrusionOk="0">
                    <a:moveTo>
                      <a:pt x="1810" y="418"/>
                    </a:moveTo>
                    <a:cubicBezTo>
                      <a:pt x="953" y="-154"/>
                      <a:pt x="286" y="-59"/>
                      <a:pt x="0" y="227"/>
                    </a:cubicBezTo>
                    <a:cubicBezTo>
                      <a:pt x="953" y="608"/>
                      <a:pt x="1715" y="894"/>
                      <a:pt x="1810" y="41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26" name="Google Shape;1526;p37"/>
              <p:cNvSpPr/>
              <p:nvPr/>
            </p:nvSpPr>
            <p:spPr>
              <a:xfrm>
                <a:off x="5503259" y="2068448"/>
                <a:ext cx="666" cy="1153"/>
              </a:xfrm>
              <a:custGeom>
                <a:avLst/>
                <a:gdLst/>
                <a:ahLst/>
                <a:cxnLst/>
                <a:rect l="l" t="t" r="r" b="b"/>
                <a:pathLst>
                  <a:path w="666" h="1153" extrusionOk="0">
                    <a:moveTo>
                      <a:pt x="667" y="1143"/>
                    </a:moveTo>
                    <a:cubicBezTo>
                      <a:pt x="667" y="1143"/>
                      <a:pt x="286" y="381"/>
                      <a:pt x="0" y="0"/>
                    </a:cubicBezTo>
                    <a:cubicBezTo>
                      <a:pt x="0" y="667"/>
                      <a:pt x="95" y="1238"/>
                      <a:pt x="667"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27" name="Google Shape;1527;p37"/>
              <p:cNvSpPr/>
              <p:nvPr/>
            </p:nvSpPr>
            <p:spPr>
              <a:xfrm>
                <a:off x="5384863" y="1976056"/>
                <a:ext cx="2811" cy="2952"/>
              </a:xfrm>
              <a:custGeom>
                <a:avLst/>
                <a:gdLst/>
                <a:ahLst/>
                <a:cxnLst/>
                <a:rect l="l" t="t" r="r" b="b"/>
                <a:pathLst>
                  <a:path w="2811" h="2952" extrusionOk="0">
                    <a:moveTo>
                      <a:pt x="0" y="0"/>
                    </a:moveTo>
                    <a:lnTo>
                      <a:pt x="2572" y="2953"/>
                    </a:lnTo>
                    <a:cubicBezTo>
                      <a:pt x="3524" y="1429"/>
                      <a:pt x="1429" y="1048"/>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28" name="Google Shape;1528;p37"/>
              <p:cNvSpPr/>
              <p:nvPr/>
            </p:nvSpPr>
            <p:spPr>
              <a:xfrm>
                <a:off x="5199125" y="1944909"/>
                <a:ext cx="1714" cy="2000"/>
              </a:xfrm>
              <a:custGeom>
                <a:avLst/>
                <a:gdLst/>
                <a:ahLst/>
                <a:cxnLst/>
                <a:rect l="l" t="t" r="r" b="b"/>
                <a:pathLst>
                  <a:path w="1714" h="2000" extrusionOk="0">
                    <a:moveTo>
                      <a:pt x="1524" y="95"/>
                    </a:moveTo>
                    <a:cubicBezTo>
                      <a:pt x="857" y="571"/>
                      <a:pt x="381" y="1238"/>
                      <a:pt x="0" y="2000"/>
                    </a:cubicBezTo>
                    <a:cubicBezTo>
                      <a:pt x="572" y="1524"/>
                      <a:pt x="1048" y="1238"/>
                      <a:pt x="1715" y="857"/>
                    </a:cubicBezTo>
                    <a:cubicBezTo>
                      <a:pt x="1715" y="571"/>
                      <a:pt x="1715" y="286"/>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29" name="Google Shape;1529;p37"/>
              <p:cNvSpPr/>
              <p:nvPr/>
            </p:nvSpPr>
            <p:spPr>
              <a:xfrm>
                <a:off x="5326475" y="1963387"/>
                <a:ext cx="2285" cy="2000"/>
              </a:xfrm>
              <a:custGeom>
                <a:avLst/>
                <a:gdLst/>
                <a:ahLst/>
                <a:cxnLst/>
                <a:rect l="l" t="t" r="r" b="b"/>
                <a:pathLst>
                  <a:path w="2285" h="2000" extrusionOk="0">
                    <a:moveTo>
                      <a:pt x="2286" y="190"/>
                    </a:moveTo>
                    <a:lnTo>
                      <a:pt x="1238" y="0"/>
                    </a:lnTo>
                    <a:cubicBezTo>
                      <a:pt x="857" y="571"/>
                      <a:pt x="381" y="1238"/>
                      <a:pt x="0" y="2000"/>
                    </a:cubicBezTo>
                    <a:lnTo>
                      <a:pt x="2286"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0" name="Google Shape;1530;p37"/>
              <p:cNvSpPr/>
              <p:nvPr/>
            </p:nvSpPr>
            <p:spPr>
              <a:xfrm>
                <a:off x="5285231" y="1953100"/>
                <a:ext cx="2286" cy="6203"/>
              </a:xfrm>
              <a:custGeom>
                <a:avLst/>
                <a:gdLst/>
                <a:ahLst/>
                <a:cxnLst/>
                <a:rect l="l" t="t" r="r" b="b"/>
                <a:pathLst>
                  <a:path w="2286" h="6203" extrusionOk="0">
                    <a:moveTo>
                      <a:pt x="381" y="6191"/>
                    </a:moveTo>
                    <a:cubicBezTo>
                      <a:pt x="1333" y="6477"/>
                      <a:pt x="1810" y="1905"/>
                      <a:pt x="2286" y="0"/>
                    </a:cubicBezTo>
                    <a:cubicBezTo>
                      <a:pt x="1619" y="1810"/>
                      <a:pt x="857" y="2667"/>
                      <a:pt x="0" y="2953"/>
                    </a:cubicBezTo>
                    <a:cubicBezTo>
                      <a:pt x="0" y="3810"/>
                      <a:pt x="0" y="4858"/>
                      <a:pt x="381" y="6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1" name="Google Shape;1531;p37"/>
              <p:cNvSpPr/>
              <p:nvPr/>
            </p:nvSpPr>
            <p:spPr>
              <a:xfrm>
                <a:off x="5214937" y="1959768"/>
                <a:ext cx="1047" cy="952"/>
              </a:xfrm>
              <a:custGeom>
                <a:avLst/>
                <a:gdLst/>
                <a:ahLst/>
                <a:cxnLst/>
                <a:rect l="l" t="t" r="r" b="b"/>
                <a:pathLst>
                  <a:path w="1047" h="952" extrusionOk="0">
                    <a:moveTo>
                      <a:pt x="1048" y="0"/>
                    </a:moveTo>
                    <a:lnTo>
                      <a:pt x="0" y="953"/>
                    </a:lnTo>
                    <a:cubicBezTo>
                      <a:pt x="0" y="953"/>
                      <a:pt x="762" y="381"/>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2" name="Google Shape;1532;p37"/>
              <p:cNvSpPr/>
              <p:nvPr/>
            </p:nvSpPr>
            <p:spPr>
              <a:xfrm>
                <a:off x="5358630" y="1972245"/>
                <a:ext cx="197" cy="1619"/>
              </a:xfrm>
              <a:custGeom>
                <a:avLst/>
                <a:gdLst/>
                <a:ahLst/>
                <a:cxnLst/>
                <a:rect l="l" t="t" r="r" b="b"/>
                <a:pathLst>
                  <a:path w="197" h="1619" extrusionOk="0">
                    <a:moveTo>
                      <a:pt x="135" y="0"/>
                    </a:moveTo>
                    <a:cubicBezTo>
                      <a:pt x="39" y="667"/>
                      <a:pt x="-56" y="1238"/>
                      <a:pt x="39" y="1619"/>
                    </a:cubicBezTo>
                    <a:cubicBezTo>
                      <a:pt x="230" y="1048"/>
                      <a:pt x="230" y="476"/>
                      <a:pt x="13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3" name="Google Shape;1533;p37"/>
              <p:cNvSpPr/>
              <p:nvPr/>
            </p:nvSpPr>
            <p:spPr>
              <a:xfrm>
                <a:off x="5771768" y="2008917"/>
                <a:ext cx="725" cy="380"/>
              </a:xfrm>
              <a:custGeom>
                <a:avLst/>
                <a:gdLst/>
                <a:ahLst/>
                <a:cxnLst/>
                <a:rect l="l" t="t" r="r" b="b"/>
                <a:pathLst>
                  <a:path w="725" h="380" extrusionOk="0">
                    <a:moveTo>
                      <a:pt x="667" y="0"/>
                    </a:moveTo>
                    <a:cubicBezTo>
                      <a:pt x="667" y="0"/>
                      <a:pt x="191" y="286"/>
                      <a:pt x="0" y="381"/>
                    </a:cubicBezTo>
                    <a:cubicBezTo>
                      <a:pt x="571" y="381"/>
                      <a:pt x="857" y="38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4" name="Google Shape;1534;p37"/>
              <p:cNvSpPr/>
              <p:nvPr/>
            </p:nvSpPr>
            <p:spPr>
              <a:xfrm>
                <a:off x="5775007" y="2065971"/>
                <a:ext cx="2952" cy="952"/>
              </a:xfrm>
              <a:custGeom>
                <a:avLst/>
                <a:gdLst/>
                <a:ahLst/>
                <a:cxnLst/>
                <a:rect l="l" t="t" r="r" b="b"/>
                <a:pathLst>
                  <a:path w="2952" h="952" extrusionOk="0">
                    <a:moveTo>
                      <a:pt x="2953" y="572"/>
                    </a:moveTo>
                    <a:lnTo>
                      <a:pt x="2381" y="0"/>
                    </a:lnTo>
                    <a:cubicBezTo>
                      <a:pt x="1619" y="286"/>
                      <a:pt x="762" y="572"/>
                      <a:pt x="0" y="953"/>
                    </a:cubicBezTo>
                    <a:lnTo>
                      <a:pt x="2857" y="47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5" name="Google Shape;1535;p37"/>
              <p:cNvSpPr/>
              <p:nvPr/>
            </p:nvSpPr>
            <p:spPr>
              <a:xfrm>
                <a:off x="5524261" y="2103369"/>
                <a:ext cx="619" cy="416"/>
              </a:xfrm>
              <a:custGeom>
                <a:avLst/>
                <a:gdLst/>
                <a:ahLst/>
                <a:cxnLst/>
                <a:rect l="l" t="t" r="r" b="b"/>
                <a:pathLst>
                  <a:path w="619" h="416" extrusionOk="0">
                    <a:moveTo>
                      <a:pt x="620" y="416"/>
                    </a:moveTo>
                    <a:cubicBezTo>
                      <a:pt x="620" y="416"/>
                      <a:pt x="620" y="321"/>
                      <a:pt x="620" y="226"/>
                    </a:cubicBezTo>
                    <a:cubicBezTo>
                      <a:pt x="-428" y="-250"/>
                      <a:pt x="48" y="131"/>
                      <a:pt x="620" y="41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6" name="Google Shape;1536;p37"/>
              <p:cNvSpPr/>
              <p:nvPr/>
            </p:nvSpPr>
            <p:spPr>
              <a:xfrm>
                <a:off x="5505450" y="2256780"/>
                <a:ext cx="9620" cy="3627"/>
              </a:xfrm>
              <a:custGeom>
                <a:avLst/>
                <a:gdLst/>
                <a:ahLst/>
                <a:cxnLst/>
                <a:rect l="l" t="t" r="r" b="b"/>
                <a:pathLst>
                  <a:path w="9620" h="3627" extrusionOk="0">
                    <a:moveTo>
                      <a:pt x="9620" y="834"/>
                    </a:moveTo>
                    <a:cubicBezTo>
                      <a:pt x="6667" y="5883"/>
                      <a:pt x="2953" y="-4595"/>
                      <a:pt x="0" y="2644"/>
                    </a:cubicBezTo>
                    <a:cubicBezTo>
                      <a:pt x="1619" y="1692"/>
                      <a:pt x="8382" y="6454"/>
                      <a:pt x="9620" y="8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7" name="Google Shape;1537;p37"/>
              <p:cNvSpPr/>
              <p:nvPr/>
            </p:nvSpPr>
            <p:spPr>
              <a:xfrm>
                <a:off x="5201983" y="1944623"/>
                <a:ext cx="1904" cy="571"/>
              </a:xfrm>
              <a:custGeom>
                <a:avLst/>
                <a:gdLst/>
                <a:ahLst/>
                <a:cxnLst/>
                <a:rect l="l" t="t" r="r" b="b"/>
                <a:pathLst>
                  <a:path w="1904" h="571" extrusionOk="0">
                    <a:moveTo>
                      <a:pt x="0" y="571"/>
                    </a:moveTo>
                    <a:cubicBezTo>
                      <a:pt x="571" y="381"/>
                      <a:pt x="1238" y="95"/>
                      <a:pt x="1905" y="0"/>
                    </a:cubicBezTo>
                    <a:cubicBezTo>
                      <a:pt x="952" y="95"/>
                      <a:pt x="381" y="286"/>
                      <a:pt x="0"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8" name="Google Shape;1538;p37"/>
              <p:cNvSpPr/>
              <p:nvPr/>
            </p:nvSpPr>
            <p:spPr>
              <a:xfrm>
                <a:off x="5505259" y="2259424"/>
                <a:ext cx="285" cy="761"/>
              </a:xfrm>
              <a:custGeom>
                <a:avLst/>
                <a:gdLst/>
                <a:ahLst/>
                <a:cxnLst/>
                <a:rect l="l" t="t" r="r" b="b"/>
                <a:pathLst>
                  <a:path w="285" h="761" extrusionOk="0">
                    <a:moveTo>
                      <a:pt x="286" y="0"/>
                    </a:moveTo>
                    <a:lnTo>
                      <a:pt x="286" y="0"/>
                    </a:lnTo>
                    <a:cubicBezTo>
                      <a:pt x="286" y="0"/>
                      <a:pt x="0" y="762"/>
                      <a:pt x="0" y="762"/>
                    </a:cubicBezTo>
                    <a:cubicBezTo>
                      <a:pt x="95" y="476"/>
                      <a:pt x="190" y="286"/>
                      <a:pt x="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39" name="Google Shape;1539;p37"/>
              <p:cNvSpPr/>
              <p:nvPr/>
            </p:nvSpPr>
            <p:spPr>
              <a:xfrm>
                <a:off x="5568505" y="2180462"/>
                <a:ext cx="1619" cy="1428"/>
              </a:xfrm>
              <a:custGeom>
                <a:avLst/>
                <a:gdLst/>
                <a:ahLst/>
                <a:cxnLst/>
                <a:rect l="l" t="t" r="r" b="b"/>
                <a:pathLst>
                  <a:path w="1619" h="1428" extrusionOk="0">
                    <a:moveTo>
                      <a:pt x="0" y="1429"/>
                    </a:moveTo>
                    <a:cubicBezTo>
                      <a:pt x="667" y="1048"/>
                      <a:pt x="1143" y="476"/>
                      <a:pt x="1619" y="0"/>
                    </a:cubicBezTo>
                    <a:cubicBezTo>
                      <a:pt x="1143" y="191"/>
                      <a:pt x="667" y="571"/>
                      <a:pt x="0" y="14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0" name="Google Shape;1540;p37"/>
              <p:cNvSpPr/>
              <p:nvPr/>
            </p:nvSpPr>
            <p:spPr>
              <a:xfrm>
                <a:off x="5545645" y="2117883"/>
                <a:ext cx="381" cy="1809"/>
              </a:xfrm>
              <a:custGeom>
                <a:avLst/>
                <a:gdLst/>
                <a:ahLst/>
                <a:cxnLst/>
                <a:rect l="l" t="t" r="r" b="b"/>
                <a:pathLst>
                  <a:path w="381" h="1809" extrusionOk="0">
                    <a:moveTo>
                      <a:pt x="0" y="0"/>
                    </a:moveTo>
                    <a:lnTo>
                      <a:pt x="381" y="1810"/>
                    </a:lnTo>
                    <a:cubicBezTo>
                      <a:pt x="381" y="1048"/>
                      <a:pt x="190" y="47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1" name="Google Shape;1541;p37"/>
              <p:cNvSpPr/>
              <p:nvPr/>
            </p:nvSpPr>
            <p:spPr>
              <a:xfrm>
                <a:off x="5581720" y="2214276"/>
                <a:ext cx="786" cy="2476"/>
              </a:xfrm>
              <a:custGeom>
                <a:avLst/>
                <a:gdLst/>
                <a:ahLst/>
                <a:cxnLst/>
                <a:rect l="l" t="t" r="r" b="b"/>
                <a:pathLst>
                  <a:path w="786" h="2476" extrusionOk="0">
                    <a:moveTo>
                      <a:pt x="501" y="0"/>
                    </a:moveTo>
                    <a:cubicBezTo>
                      <a:pt x="215" y="953"/>
                      <a:pt x="-356" y="1333"/>
                      <a:pt x="311" y="2476"/>
                    </a:cubicBezTo>
                    <a:cubicBezTo>
                      <a:pt x="501" y="2381"/>
                      <a:pt x="692" y="2191"/>
                      <a:pt x="787" y="2000"/>
                    </a:cubicBezTo>
                    <a:cubicBezTo>
                      <a:pt x="120" y="1619"/>
                      <a:pt x="-166" y="1048"/>
                      <a:pt x="40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2" name="Google Shape;1542;p37"/>
              <p:cNvSpPr/>
              <p:nvPr/>
            </p:nvSpPr>
            <p:spPr>
              <a:xfrm>
                <a:off x="5582888" y="2248661"/>
                <a:ext cx="952" cy="1714"/>
              </a:xfrm>
              <a:custGeom>
                <a:avLst/>
                <a:gdLst/>
                <a:ahLst/>
                <a:cxnLst/>
                <a:rect l="l" t="t" r="r" b="b"/>
                <a:pathLst>
                  <a:path w="952" h="1714" extrusionOk="0">
                    <a:moveTo>
                      <a:pt x="0" y="1714"/>
                    </a:moveTo>
                    <a:cubicBezTo>
                      <a:pt x="0" y="1714"/>
                      <a:pt x="667" y="1333"/>
                      <a:pt x="953" y="1143"/>
                    </a:cubicBezTo>
                    <a:cubicBezTo>
                      <a:pt x="953" y="762"/>
                      <a:pt x="953" y="381"/>
                      <a:pt x="857" y="0"/>
                    </a:cubicBezTo>
                    <a:lnTo>
                      <a:pt x="0" y="171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3" name="Google Shape;1543;p37"/>
              <p:cNvSpPr/>
              <p:nvPr/>
            </p:nvSpPr>
            <p:spPr>
              <a:xfrm>
                <a:off x="5698140" y="1910333"/>
                <a:ext cx="4031" cy="4095"/>
              </a:xfrm>
              <a:custGeom>
                <a:avLst/>
                <a:gdLst/>
                <a:ahLst/>
                <a:cxnLst/>
                <a:rect l="l" t="t" r="r" b="b"/>
                <a:pathLst>
                  <a:path w="4031" h="4095" extrusionOk="0">
                    <a:moveTo>
                      <a:pt x="1810" y="0"/>
                    </a:moveTo>
                    <a:cubicBezTo>
                      <a:pt x="1429" y="1524"/>
                      <a:pt x="762" y="2858"/>
                      <a:pt x="0" y="4096"/>
                    </a:cubicBezTo>
                    <a:cubicBezTo>
                      <a:pt x="2000" y="1429"/>
                      <a:pt x="6858" y="5239"/>
                      <a:pt x="181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4" name="Google Shape;1544;p37"/>
              <p:cNvSpPr/>
              <p:nvPr/>
            </p:nvSpPr>
            <p:spPr>
              <a:xfrm>
                <a:off x="5200840" y="1945290"/>
                <a:ext cx="1238" cy="2190"/>
              </a:xfrm>
              <a:custGeom>
                <a:avLst/>
                <a:gdLst/>
                <a:ahLst/>
                <a:cxnLst/>
                <a:rect l="l" t="t" r="r" b="b"/>
                <a:pathLst>
                  <a:path w="1238" h="2190" extrusionOk="0">
                    <a:moveTo>
                      <a:pt x="667" y="2191"/>
                    </a:moveTo>
                    <a:cubicBezTo>
                      <a:pt x="572" y="1048"/>
                      <a:pt x="667" y="381"/>
                      <a:pt x="1238" y="0"/>
                    </a:cubicBezTo>
                    <a:cubicBezTo>
                      <a:pt x="762" y="191"/>
                      <a:pt x="381" y="381"/>
                      <a:pt x="0" y="571"/>
                    </a:cubicBezTo>
                    <a:cubicBezTo>
                      <a:pt x="95" y="1238"/>
                      <a:pt x="286" y="1905"/>
                      <a:pt x="667" y="2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5" name="Google Shape;1545;p37"/>
              <p:cNvSpPr/>
              <p:nvPr/>
            </p:nvSpPr>
            <p:spPr>
              <a:xfrm>
                <a:off x="5618035" y="2211513"/>
                <a:ext cx="142" cy="6953"/>
              </a:xfrm>
              <a:custGeom>
                <a:avLst/>
                <a:gdLst/>
                <a:ahLst/>
                <a:cxnLst/>
                <a:rect l="l" t="t" r="r" b="b"/>
                <a:pathLst>
                  <a:path w="142" h="6953" extrusionOk="0">
                    <a:moveTo>
                      <a:pt x="0" y="0"/>
                    </a:moveTo>
                    <a:lnTo>
                      <a:pt x="0" y="6953"/>
                    </a:lnTo>
                    <a:cubicBezTo>
                      <a:pt x="190" y="4953"/>
                      <a:pt x="190" y="247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6" name="Google Shape;1546;p37"/>
              <p:cNvSpPr/>
              <p:nvPr/>
            </p:nvSpPr>
            <p:spPr>
              <a:xfrm>
                <a:off x="5484109" y="1996249"/>
                <a:ext cx="385" cy="1524"/>
              </a:xfrm>
              <a:custGeom>
                <a:avLst/>
                <a:gdLst/>
                <a:ahLst/>
                <a:cxnLst/>
                <a:rect l="l" t="t" r="r" b="b"/>
                <a:pathLst>
                  <a:path w="385" h="1524" extrusionOk="0">
                    <a:moveTo>
                      <a:pt x="386" y="1524"/>
                    </a:moveTo>
                    <a:lnTo>
                      <a:pt x="195" y="0"/>
                    </a:lnTo>
                    <a:cubicBezTo>
                      <a:pt x="-91" y="476"/>
                      <a:pt x="-91" y="1048"/>
                      <a:pt x="386"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7" name="Google Shape;1547;p37"/>
              <p:cNvSpPr/>
              <p:nvPr/>
            </p:nvSpPr>
            <p:spPr>
              <a:xfrm>
                <a:off x="5616130" y="2239136"/>
                <a:ext cx="3238" cy="4667"/>
              </a:xfrm>
              <a:custGeom>
                <a:avLst/>
                <a:gdLst/>
                <a:ahLst/>
                <a:cxnLst/>
                <a:rect l="l" t="t" r="r" b="b"/>
                <a:pathLst>
                  <a:path w="3238" h="4667" extrusionOk="0">
                    <a:moveTo>
                      <a:pt x="3238" y="0"/>
                    </a:moveTo>
                    <a:cubicBezTo>
                      <a:pt x="1619" y="1238"/>
                      <a:pt x="667" y="2476"/>
                      <a:pt x="0" y="3810"/>
                    </a:cubicBezTo>
                    <a:cubicBezTo>
                      <a:pt x="381" y="4096"/>
                      <a:pt x="667" y="4477"/>
                      <a:pt x="1143" y="4667"/>
                    </a:cubicBezTo>
                    <a:lnTo>
                      <a:pt x="3238"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8" name="Google Shape;1548;p37"/>
              <p:cNvSpPr/>
              <p:nvPr/>
            </p:nvSpPr>
            <p:spPr>
              <a:xfrm>
                <a:off x="5698140" y="1914524"/>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49" name="Google Shape;1549;p37"/>
              <p:cNvSpPr/>
              <p:nvPr/>
            </p:nvSpPr>
            <p:spPr>
              <a:xfrm>
                <a:off x="5181289" y="1852421"/>
                <a:ext cx="612292" cy="517083"/>
              </a:xfrm>
              <a:custGeom>
                <a:avLst/>
                <a:gdLst/>
                <a:ahLst/>
                <a:cxnLst/>
                <a:rect l="l" t="t" r="r" b="b"/>
                <a:pathLst>
                  <a:path w="612292" h="517083" extrusionOk="0">
                    <a:moveTo>
                      <a:pt x="552094" y="88392"/>
                    </a:moveTo>
                    <a:cubicBezTo>
                      <a:pt x="548570" y="83344"/>
                      <a:pt x="545712" y="89535"/>
                      <a:pt x="542188" y="90583"/>
                    </a:cubicBezTo>
                    <a:cubicBezTo>
                      <a:pt x="536378" y="85820"/>
                      <a:pt x="543617" y="85249"/>
                      <a:pt x="544569" y="81439"/>
                    </a:cubicBezTo>
                    <a:cubicBezTo>
                      <a:pt x="540474" y="78772"/>
                      <a:pt x="533997" y="79439"/>
                      <a:pt x="532092" y="76581"/>
                    </a:cubicBezTo>
                    <a:cubicBezTo>
                      <a:pt x="532663" y="75724"/>
                      <a:pt x="532568" y="75057"/>
                      <a:pt x="533997" y="74867"/>
                    </a:cubicBezTo>
                    <a:cubicBezTo>
                      <a:pt x="527234" y="74104"/>
                      <a:pt x="524567" y="63817"/>
                      <a:pt x="516280" y="63627"/>
                    </a:cubicBezTo>
                    <a:cubicBezTo>
                      <a:pt x="516375" y="62960"/>
                      <a:pt x="516661" y="62484"/>
                      <a:pt x="516852" y="62103"/>
                    </a:cubicBezTo>
                    <a:cubicBezTo>
                      <a:pt x="515232" y="64770"/>
                      <a:pt x="513042" y="66866"/>
                      <a:pt x="511327" y="68199"/>
                    </a:cubicBezTo>
                    <a:cubicBezTo>
                      <a:pt x="509422" y="66294"/>
                      <a:pt x="505231" y="67056"/>
                      <a:pt x="507422" y="63627"/>
                    </a:cubicBezTo>
                    <a:cubicBezTo>
                      <a:pt x="508470" y="64961"/>
                      <a:pt x="509708" y="64008"/>
                      <a:pt x="511137" y="63722"/>
                    </a:cubicBezTo>
                    <a:lnTo>
                      <a:pt x="507993" y="62770"/>
                    </a:lnTo>
                    <a:cubicBezTo>
                      <a:pt x="510375" y="57055"/>
                      <a:pt x="512089" y="64294"/>
                      <a:pt x="515137" y="61532"/>
                    </a:cubicBezTo>
                    <a:cubicBezTo>
                      <a:pt x="509994" y="58579"/>
                      <a:pt x="502183" y="57055"/>
                      <a:pt x="500278" y="52959"/>
                    </a:cubicBezTo>
                    <a:cubicBezTo>
                      <a:pt x="503517" y="48387"/>
                      <a:pt x="508660" y="58865"/>
                      <a:pt x="508184" y="51340"/>
                    </a:cubicBezTo>
                    <a:lnTo>
                      <a:pt x="511232" y="57626"/>
                    </a:lnTo>
                    <a:cubicBezTo>
                      <a:pt x="513994" y="47911"/>
                      <a:pt x="513613" y="61055"/>
                      <a:pt x="517137" y="51245"/>
                    </a:cubicBezTo>
                    <a:cubicBezTo>
                      <a:pt x="512089" y="43529"/>
                      <a:pt x="508184" y="45911"/>
                      <a:pt x="502755" y="38481"/>
                    </a:cubicBezTo>
                    <a:cubicBezTo>
                      <a:pt x="499230" y="39338"/>
                      <a:pt x="500183" y="42196"/>
                      <a:pt x="496563" y="43053"/>
                    </a:cubicBezTo>
                    <a:cubicBezTo>
                      <a:pt x="483705" y="38767"/>
                      <a:pt x="498087" y="25813"/>
                      <a:pt x="485895" y="25337"/>
                    </a:cubicBezTo>
                    <a:cubicBezTo>
                      <a:pt x="481514" y="26670"/>
                      <a:pt x="476847" y="31623"/>
                      <a:pt x="473418" y="24765"/>
                    </a:cubicBezTo>
                    <a:lnTo>
                      <a:pt x="478942" y="21050"/>
                    </a:lnTo>
                    <a:cubicBezTo>
                      <a:pt x="471608" y="15240"/>
                      <a:pt x="469798" y="25527"/>
                      <a:pt x="463988" y="16954"/>
                    </a:cubicBezTo>
                    <a:cubicBezTo>
                      <a:pt x="466655" y="15716"/>
                      <a:pt x="471227" y="18955"/>
                      <a:pt x="470370" y="17621"/>
                    </a:cubicBezTo>
                    <a:cubicBezTo>
                      <a:pt x="467512" y="10096"/>
                      <a:pt x="464845" y="18193"/>
                      <a:pt x="460654" y="16002"/>
                    </a:cubicBezTo>
                    <a:lnTo>
                      <a:pt x="462369" y="10668"/>
                    </a:lnTo>
                    <a:cubicBezTo>
                      <a:pt x="452939" y="6572"/>
                      <a:pt x="440747" y="5906"/>
                      <a:pt x="429222" y="4953"/>
                    </a:cubicBezTo>
                    <a:cubicBezTo>
                      <a:pt x="430079" y="3429"/>
                      <a:pt x="432460" y="2191"/>
                      <a:pt x="429984" y="0"/>
                    </a:cubicBezTo>
                    <a:cubicBezTo>
                      <a:pt x="421983" y="191"/>
                      <a:pt x="413696" y="-95"/>
                      <a:pt x="405028" y="381"/>
                    </a:cubicBezTo>
                    <a:cubicBezTo>
                      <a:pt x="396360" y="762"/>
                      <a:pt x="387597" y="2572"/>
                      <a:pt x="379787" y="4953"/>
                    </a:cubicBezTo>
                    <a:cubicBezTo>
                      <a:pt x="378834" y="7334"/>
                      <a:pt x="377977" y="9716"/>
                      <a:pt x="377120" y="12002"/>
                    </a:cubicBezTo>
                    <a:cubicBezTo>
                      <a:pt x="375977" y="12573"/>
                      <a:pt x="373881" y="11621"/>
                      <a:pt x="374548" y="10001"/>
                    </a:cubicBezTo>
                    <a:cubicBezTo>
                      <a:pt x="368738" y="11906"/>
                      <a:pt x="375977" y="12668"/>
                      <a:pt x="374834" y="15812"/>
                    </a:cubicBezTo>
                    <a:cubicBezTo>
                      <a:pt x="372548" y="17907"/>
                      <a:pt x="369786" y="16192"/>
                      <a:pt x="370548" y="13811"/>
                    </a:cubicBezTo>
                    <a:cubicBezTo>
                      <a:pt x="364261" y="23241"/>
                      <a:pt x="357022" y="38386"/>
                      <a:pt x="347688" y="43244"/>
                    </a:cubicBezTo>
                    <a:lnTo>
                      <a:pt x="347688" y="40862"/>
                    </a:lnTo>
                    <a:cubicBezTo>
                      <a:pt x="341592" y="45911"/>
                      <a:pt x="351021" y="53054"/>
                      <a:pt x="343878" y="56293"/>
                    </a:cubicBezTo>
                    <a:lnTo>
                      <a:pt x="343878" y="54769"/>
                    </a:lnTo>
                    <a:cubicBezTo>
                      <a:pt x="333876" y="67151"/>
                      <a:pt x="331209" y="84106"/>
                      <a:pt x="320351" y="92012"/>
                    </a:cubicBezTo>
                    <a:cubicBezTo>
                      <a:pt x="325971" y="96488"/>
                      <a:pt x="312159" y="104966"/>
                      <a:pt x="321018" y="109061"/>
                    </a:cubicBezTo>
                    <a:cubicBezTo>
                      <a:pt x="313874" y="115538"/>
                      <a:pt x="312826" y="112681"/>
                      <a:pt x="306349" y="123254"/>
                    </a:cubicBezTo>
                    <a:cubicBezTo>
                      <a:pt x="305016" y="126206"/>
                      <a:pt x="310635" y="129540"/>
                      <a:pt x="310540" y="133541"/>
                    </a:cubicBezTo>
                    <a:lnTo>
                      <a:pt x="305682" y="132302"/>
                    </a:lnTo>
                    <a:lnTo>
                      <a:pt x="309302" y="138875"/>
                    </a:lnTo>
                    <a:lnTo>
                      <a:pt x="302825" y="140017"/>
                    </a:lnTo>
                    <a:lnTo>
                      <a:pt x="303111" y="143923"/>
                    </a:lnTo>
                    <a:cubicBezTo>
                      <a:pt x="303777" y="142589"/>
                      <a:pt x="306063" y="141446"/>
                      <a:pt x="307397" y="142113"/>
                    </a:cubicBezTo>
                    <a:cubicBezTo>
                      <a:pt x="307968" y="148209"/>
                      <a:pt x="300539" y="154781"/>
                      <a:pt x="298062" y="154305"/>
                    </a:cubicBezTo>
                    <a:cubicBezTo>
                      <a:pt x="298348" y="159067"/>
                      <a:pt x="298539" y="163735"/>
                      <a:pt x="299015" y="168497"/>
                    </a:cubicBezTo>
                    <a:cubicBezTo>
                      <a:pt x="297110" y="167735"/>
                      <a:pt x="296919" y="165354"/>
                      <a:pt x="296062" y="163354"/>
                    </a:cubicBezTo>
                    <a:cubicBezTo>
                      <a:pt x="299396" y="171545"/>
                      <a:pt x="290633" y="163449"/>
                      <a:pt x="293776" y="170974"/>
                    </a:cubicBezTo>
                    <a:cubicBezTo>
                      <a:pt x="295110" y="170307"/>
                      <a:pt x="296538" y="172117"/>
                      <a:pt x="297491" y="172403"/>
                    </a:cubicBezTo>
                    <a:cubicBezTo>
                      <a:pt x="293871" y="174974"/>
                      <a:pt x="292157" y="182213"/>
                      <a:pt x="292443" y="188119"/>
                    </a:cubicBezTo>
                    <a:lnTo>
                      <a:pt x="289299" y="186404"/>
                    </a:lnTo>
                    <a:cubicBezTo>
                      <a:pt x="286442" y="196310"/>
                      <a:pt x="287109" y="207931"/>
                      <a:pt x="285489" y="219266"/>
                    </a:cubicBezTo>
                    <a:cubicBezTo>
                      <a:pt x="287680" y="215360"/>
                      <a:pt x="293395" y="217170"/>
                      <a:pt x="293490" y="220504"/>
                    </a:cubicBezTo>
                    <a:lnTo>
                      <a:pt x="288061" y="221171"/>
                    </a:lnTo>
                    <a:cubicBezTo>
                      <a:pt x="291014" y="223742"/>
                      <a:pt x="290538" y="218027"/>
                      <a:pt x="293871" y="222885"/>
                    </a:cubicBezTo>
                    <a:cubicBezTo>
                      <a:pt x="292824" y="226981"/>
                      <a:pt x="287585" y="224981"/>
                      <a:pt x="286156" y="222314"/>
                    </a:cubicBezTo>
                    <a:lnTo>
                      <a:pt x="287394" y="227648"/>
                    </a:lnTo>
                    <a:cubicBezTo>
                      <a:pt x="285775" y="227743"/>
                      <a:pt x="285108" y="226504"/>
                      <a:pt x="283108" y="225933"/>
                    </a:cubicBezTo>
                    <a:cubicBezTo>
                      <a:pt x="286156" y="228410"/>
                      <a:pt x="276917" y="234315"/>
                      <a:pt x="282156" y="237935"/>
                    </a:cubicBezTo>
                    <a:lnTo>
                      <a:pt x="280536" y="238125"/>
                    </a:lnTo>
                    <a:cubicBezTo>
                      <a:pt x="279584" y="249555"/>
                      <a:pt x="280917" y="254889"/>
                      <a:pt x="280727" y="264128"/>
                    </a:cubicBezTo>
                    <a:cubicBezTo>
                      <a:pt x="285299" y="264509"/>
                      <a:pt x="284156" y="268129"/>
                      <a:pt x="287680" y="270986"/>
                    </a:cubicBezTo>
                    <a:cubicBezTo>
                      <a:pt x="285870" y="277654"/>
                      <a:pt x="282346" y="285179"/>
                      <a:pt x="282632" y="293370"/>
                    </a:cubicBezTo>
                    <a:cubicBezTo>
                      <a:pt x="284823" y="299085"/>
                      <a:pt x="286442" y="294989"/>
                      <a:pt x="289204" y="297561"/>
                    </a:cubicBezTo>
                    <a:cubicBezTo>
                      <a:pt x="285108" y="298037"/>
                      <a:pt x="285680" y="306134"/>
                      <a:pt x="282537" y="302038"/>
                    </a:cubicBezTo>
                    <a:cubicBezTo>
                      <a:pt x="283394" y="311849"/>
                      <a:pt x="283584" y="314611"/>
                      <a:pt x="287680" y="326803"/>
                    </a:cubicBezTo>
                    <a:cubicBezTo>
                      <a:pt x="289299" y="325374"/>
                      <a:pt x="289966" y="323850"/>
                      <a:pt x="291395" y="324517"/>
                    </a:cubicBezTo>
                    <a:cubicBezTo>
                      <a:pt x="292157" y="326708"/>
                      <a:pt x="289966" y="329660"/>
                      <a:pt x="287966" y="329470"/>
                    </a:cubicBezTo>
                    <a:lnTo>
                      <a:pt x="287490" y="328898"/>
                    </a:lnTo>
                    <a:cubicBezTo>
                      <a:pt x="294538" y="342043"/>
                      <a:pt x="278250" y="362236"/>
                      <a:pt x="288537" y="372332"/>
                    </a:cubicBezTo>
                    <a:lnTo>
                      <a:pt x="288061" y="371761"/>
                    </a:lnTo>
                    <a:lnTo>
                      <a:pt x="294252" y="382524"/>
                    </a:lnTo>
                    <a:cubicBezTo>
                      <a:pt x="294443" y="387858"/>
                      <a:pt x="290633" y="379857"/>
                      <a:pt x="288823" y="384239"/>
                    </a:cubicBezTo>
                    <a:cubicBezTo>
                      <a:pt x="297777" y="395288"/>
                      <a:pt x="291585" y="403955"/>
                      <a:pt x="298443" y="413099"/>
                    </a:cubicBezTo>
                    <a:cubicBezTo>
                      <a:pt x="288537" y="424053"/>
                      <a:pt x="306635" y="440531"/>
                      <a:pt x="303587" y="453581"/>
                    </a:cubicBezTo>
                    <a:lnTo>
                      <a:pt x="306063" y="451961"/>
                    </a:lnTo>
                    <a:cubicBezTo>
                      <a:pt x="309683" y="453676"/>
                      <a:pt x="305778" y="455867"/>
                      <a:pt x="306063" y="458153"/>
                    </a:cubicBezTo>
                    <a:cubicBezTo>
                      <a:pt x="307968" y="457010"/>
                      <a:pt x="307206" y="454247"/>
                      <a:pt x="309397" y="455295"/>
                    </a:cubicBezTo>
                    <a:cubicBezTo>
                      <a:pt x="315684" y="466154"/>
                      <a:pt x="320160" y="478060"/>
                      <a:pt x="327971" y="491204"/>
                    </a:cubicBezTo>
                    <a:cubicBezTo>
                      <a:pt x="329304" y="494157"/>
                      <a:pt x="333400" y="498824"/>
                      <a:pt x="336924" y="502539"/>
                    </a:cubicBezTo>
                    <a:cubicBezTo>
                      <a:pt x="340639" y="506254"/>
                      <a:pt x="345116" y="509778"/>
                      <a:pt x="349878" y="512159"/>
                    </a:cubicBezTo>
                    <a:cubicBezTo>
                      <a:pt x="359403" y="517684"/>
                      <a:pt x="371214" y="518446"/>
                      <a:pt x="381787" y="515017"/>
                    </a:cubicBezTo>
                    <a:cubicBezTo>
                      <a:pt x="385597" y="513493"/>
                      <a:pt x="387693" y="511683"/>
                      <a:pt x="388836" y="509778"/>
                    </a:cubicBezTo>
                    <a:cubicBezTo>
                      <a:pt x="389883" y="507587"/>
                      <a:pt x="389979" y="505396"/>
                      <a:pt x="390264" y="503396"/>
                    </a:cubicBezTo>
                    <a:cubicBezTo>
                      <a:pt x="390550" y="499205"/>
                      <a:pt x="391979" y="496157"/>
                      <a:pt x="399218" y="492538"/>
                    </a:cubicBezTo>
                    <a:cubicBezTo>
                      <a:pt x="399599" y="494919"/>
                      <a:pt x="399789" y="497396"/>
                      <a:pt x="399885" y="499872"/>
                    </a:cubicBezTo>
                    <a:lnTo>
                      <a:pt x="405219" y="490633"/>
                    </a:lnTo>
                    <a:cubicBezTo>
                      <a:pt x="407124" y="487490"/>
                      <a:pt x="407695" y="485489"/>
                      <a:pt x="409124" y="483013"/>
                    </a:cubicBezTo>
                    <a:cubicBezTo>
                      <a:pt x="411791" y="478250"/>
                      <a:pt x="413886" y="473774"/>
                      <a:pt x="416077" y="469297"/>
                    </a:cubicBezTo>
                    <a:cubicBezTo>
                      <a:pt x="420363" y="460343"/>
                      <a:pt x="423983" y="451485"/>
                      <a:pt x="423983" y="442150"/>
                    </a:cubicBezTo>
                    <a:cubicBezTo>
                      <a:pt x="424840" y="443579"/>
                      <a:pt x="426364" y="444056"/>
                      <a:pt x="425793" y="445770"/>
                    </a:cubicBezTo>
                    <a:cubicBezTo>
                      <a:pt x="430650" y="443294"/>
                      <a:pt x="430269" y="432435"/>
                      <a:pt x="427031" y="431387"/>
                    </a:cubicBezTo>
                    <a:cubicBezTo>
                      <a:pt x="428079" y="428625"/>
                      <a:pt x="429984" y="431387"/>
                      <a:pt x="431889" y="430054"/>
                    </a:cubicBezTo>
                    <a:cubicBezTo>
                      <a:pt x="435032" y="426530"/>
                      <a:pt x="429317" y="419100"/>
                      <a:pt x="433603" y="417767"/>
                    </a:cubicBezTo>
                    <a:cubicBezTo>
                      <a:pt x="434270" y="417481"/>
                      <a:pt x="434556" y="419100"/>
                      <a:pt x="434746" y="419862"/>
                    </a:cubicBezTo>
                    <a:cubicBezTo>
                      <a:pt x="433794" y="417005"/>
                      <a:pt x="437032" y="407765"/>
                      <a:pt x="432365" y="409670"/>
                    </a:cubicBezTo>
                    <a:cubicBezTo>
                      <a:pt x="435222" y="402908"/>
                      <a:pt x="432174" y="396145"/>
                      <a:pt x="434651" y="390716"/>
                    </a:cubicBezTo>
                    <a:cubicBezTo>
                      <a:pt x="429698" y="387001"/>
                      <a:pt x="437223" y="378714"/>
                      <a:pt x="430174" y="377666"/>
                    </a:cubicBezTo>
                    <a:cubicBezTo>
                      <a:pt x="437604" y="377952"/>
                      <a:pt x="435127" y="365093"/>
                      <a:pt x="431317" y="361188"/>
                    </a:cubicBezTo>
                    <a:cubicBezTo>
                      <a:pt x="433603" y="362426"/>
                      <a:pt x="433317" y="357092"/>
                      <a:pt x="436461" y="358426"/>
                    </a:cubicBezTo>
                    <a:cubicBezTo>
                      <a:pt x="435699" y="353378"/>
                      <a:pt x="433413" y="349091"/>
                      <a:pt x="429888" y="350615"/>
                    </a:cubicBezTo>
                    <a:cubicBezTo>
                      <a:pt x="433413" y="345377"/>
                      <a:pt x="431031" y="340995"/>
                      <a:pt x="428650" y="337375"/>
                    </a:cubicBezTo>
                    <a:cubicBezTo>
                      <a:pt x="426174" y="333756"/>
                      <a:pt x="424269" y="330708"/>
                      <a:pt x="429031" y="326708"/>
                    </a:cubicBezTo>
                    <a:cubicBezTo>
                      <a:pt x="421506" y="313373"/>
                      <a:pt x="414267" y="301942"/>
                      <a:pt x="407600" y="290989"/>
                    </a:cubicBezTo>
                    <a:cubicBezTo>
                      <a:pt x="414458" y="288512"/>
                      <a:pt x="413886" y="303752"/>
                      <a:pt x="420744" y="300419"/>
                    </a:cubicBezTo>
                    <a:cubicBezTo>
                      <a:pt x="413029" y="289941"/>
                      <a:pt x="404933" y="286131"/>
                      <a:pt x="400837" y="274796"/>
                    </a:cubicBezTo>
                    <a:cubicBezTo>
                      <a:pt x="400266" y="271558"/>
                      <a:pt x="404457" y="274892"/>
                      <a:pt x="406076" y="275273"/>
                    </a:cubicBezTo>
                    <a:cubicBezTo>
                      <a:pt x="398075" y="265652"/>
                      <a:pt x="395217" y="254222"/>
                      <a:pt x="386264" y="247079"/>
                    </a:cubicBezTo>
                    <a:cubicBezTo>
                      <a:pt x="386835" y="246698"/>
                      <a:pt x="388169" y="247269"/>
                      <a:pt x="389217" y="247936"/>
                    </a:cubicBezTo>
                    <a:cubicBezTo>
                      <a:pt x="387883" y="246317"/>
                      <a:pt x="387312" y="243269"/>
                      <a:pt x="384740" y="245269"/>
                    </a:cubicBezTo>
                    <a:lnTo>
                      <a:pt x="386645" y="246507"/>
                    </a:lnTo>
                    <a:cubicBezTo>
                      <a:pt x="384454" y="251841"/>
                      <a:pt x="373596" y="245174"/>
                      <a:pt x="371310" y="246317"/>
                    </a:cubicBezTo>
                    <a:cubicBezTo>
                      <a:pt x="381120" y="243840"/>
                      <a:pt x="367404" y="236411"/>
                      <a:pt x="380454" y="234125"/>
                    </a:cubicBezTo>
                    <a:cubicBezTo>
                      <a:pt x="379120" y="233363"/>
                      <a:pt x="376929" y="232791"/>
                      <a:pt x="375310" y="234315"/>
                    </a:cubicBezTo>
                    <a:cubicBezTo>
                      <a:pt x="374643" y="232220"/>
                      <a:pt x="375310" y="230981"/>
                      <a:pt x="378549" y="231172"/>
                    </a:cubicBezTo>
                    <a:cubicBezTo>
                      <a:pt x="372548" y="226124"/>
                      <a:pt x="371310" y="230410"/>
                      <a:pt x="367309" y="224981"/>
                    </a:cubicBezTo>
                    <a:cubicBezTo>
                      <a:pt x="368643" y="224028"/>
                      <a:pt x="369976" y="224695"/>
                      <a:pt x="371881" y="224123"/>
                    </a:cubicBezTo>
                    <a:cubicBezTo>
                      <a:pt x="367309" y="223266"/>
                      <a:pt x="362737" y="222504"/>
                      <a:pt x="360261" y="217075"/>
                    </a:cubicBezTo>
                    <a:cubicBezTo>
                      <a:pt x="361213" y="216694"/>
                      <a:pt x="361785" y="215456"/>
                      <a:pt x="362832" y="216789"/>
                    </a:cubicBezTo>
                    <a:cubicBezTo>
                      <a:pt x="355974" y="209550"/>
                      <a:pt x="345783" y="209360"/>
                      <a:pt x="340734" y="199644"/>
                    </a:cubicBezTo>
                    <a:cubicBezTo>
                      <a:pt x="348069" y="197167"/>
                      <a:pt x="339877" y="195453"/>
                      <a:pt x="343878" y="190881"/>
                    </a:cubicBezTo>
                    <a:lnTo>
                      <a:pt x="338544" y="187928"/>
                    </a:lnTo>
                    <a:lnTo>
                      <a:pt x="338067" y="191643"/>
                    </a:lnTo>
                    <a:cubicBezTo>
                      <a:pt x="334638" y="187833"/>
                      <a:pt x="328447" y="187833"/>
                      <a:pt x="326637" y="183547"/>
                    </a:cubicBezTo>
                    <a:lnTo>
                      <a:pt x="331114" y="184309"/>
                    </a:lnTo>
                    <a:lnTo>
                      <a:pt x="323399" y="178689"/>
                    </a:lnTo>
                    <a:lnTo>
                      <a:pt x="325780" y="184023"/>
                    </a:lnTo>
                    <a:cubicBezTo>
                      <a:pt x="319970" y="182785"/>
                      <a:pt x="320922" y="189929"/>
                      <a:pt x="317208" y="184214"/>
                    </a:cubicBezTo>
                    <a:cubicBezTo>
                      <a:pt x="318636" y="184690"/>
                      <a:pt x="313683" y="180785"/>
                      <a:pt x="314064" y="176403"/>
                    </a:cubicBezTo>
                    <a:lnTo>
                      <a:pt x="314064" y="176403"/>
                    </a:lnTo>
                    <a:cubicBezTo>
                      <a:pt x="311016" y="176117"/>
                      <a:pt x="307683" y="176117"/>
                      <a:pt x="305873" y="172593"/>
                    </a:cubicBezTo>
                    <a:cubicBezTo>
                      <a:pt x="306349" y="170498"/>
                      <a:pt x="310826" y="168021"/>
                      <a:pt x="311112" y="166592"/>
                    </a:cubicBezTo>
                    <a:cubicBezTo>
                      <a:pt x="305968" y="168878"/>
                      <a:pt x="301110" y="160020"/>
                      <a:pt x="295395" y="162401"/>
                    </a:cubicBezTo>
                    <a:cubicBezTo>
                      <a:pt x="297015" y="162020"/>
                      <a:pt x="299015" y="159544"/>
                      <a:pt x="299110" y="158877"/>
                    </a:cubicBezTo>
                    <a:lnTo>
                      <a:pt x="294919" y="160877"/>
                    </a:lnTo>
                    <a:cubicBezTo>
                      <a:pt x="293871" y="158496"/>
                      <a:pt x="293967" y="157734"/>
                      <a:pt x="295872" y="155924"/>
                    </a:cubicBezTo>
                    <a:cubicBezTo>
                      <a:pt x="290728" y="151162"/>
                      <a:pt x="293014" y="163354"/>
                      <a:pt x="288347" y="155734"/>
                    </a:cubicBezTo>
                    <a:cubicBezTo>
                      <a:pt x="289109" y="155829"/>
                      <a:pt x="289204" y="155162"/>
                      <a:pt x="290633" y="155448"/>
                    </a:cubicBezTo>
                    <a:cubicBezTo>
                      <a:pt x="285013" y="148971"/>
                      <a:pt x="276155" y="148019"/>
                      <a:pt x="270916" y="142208"/>
                    </a:cubicBezTo>
                    <a:cubicBezTo>
                      <a:pt x="272345" y="135922"/>
                      <a:pt x="277393" y="144685"/>
                      <a:pt x="278060" y="138970"/>
                    </a:cubicBezTo>
                    <a:cubicBezTo>
                      <a:pt x="268154" y="133445"/>
                      <a:pt x="254724" y="132779"/>
                      <a:pt x="246151" y="126206"/>
                    </a:cubicBezTo>
                    <a:lnTo>
                      <a:pt x="247580" y="127825"/>
                    </a:lnTo>
                    <a:cubicBezTo>
                      <a:pt x="242246" y="134493"/>
                      <a:pt x="242627" y="120301"/>
                      <a:pt x="235864" y="121444"/>
                    </a:cubicBezTo>
                    <a:cubicBezTo>
                      <a:pt x="237293" y="121444"/>
                      <a:pt x="239579" y="118015"/>
                      <a:pt x="238817" y="118682"/>
                    </a:cubicBezTo>
                    <a:cubicBezTo>
                      <a:pt x="232911" y="114014"/>
                      <a:pt x="224339" y="113633"/>
                      <a:pt x="213099" y="111919"/>
                    </a:cubicBezTo>
                    <a:lnTo>
                      <a:pt x="215195" y="110395"/>
                    </a:lnTo>
                    <a:cubicBezTo>
                      <a:pt x="211956" y="106871"/>
                      <a:pt x="205194" y="104775"/>
                      <a:pt x="201003" y="102394"/>
                    </a:cubicBezTo>
                    <a:cubicBezTo>
                      <a:pt x="198907" y="104013"/>
                      <a:pt x="196526" y="102775"/>
                      <a:pt x="196907" y="106299"/>
                    </a:cubicBezTo>
                    <a:cubicBezTo>
                      <a:pt x="192335" y="97917"/>
                      <a:pt x="185096" y="97060"/>
                      <a:pt x="178047" y="97250"/>
                    </a:cubicBezTo>
                    <a:cubicBezTo>
                      <a:pt x="170999" y="97250"/>
                      <a:pt x="164522" y="97536"/>
                      <a:pt x="159283" y="91250"/>
                    </a:cubicBezTo>
                    <a:cubicBezTo>
                      <a:pt x="160807" y="91535"/>
                      <a:pt x="163284" y="90107"/>
                      <a:pt x="162141" y="89916"/>
                    </a:cubicBezTo>
                    <a:lnTo>
                      <a:pt x="150901" y="89630"/>
                    </a:lnTo>
                    <a:cubicBezTo>
                      <a:pt x="150996" y="93440"/>
                      <a:pt x="151854" y="92107"/>
                      <a:pt x="153473" y="95441"/>
                    </a:cubicBezTo>
                    <a:cubicBezTo>
                      <a:pt x="151663" y="97346"/>
                      <a:pt x="148425" y="98393"/>
                      <a:pt x="145853" y="97822"/>
                    </a:cubicBezTo>
                    <a:cubicBezTo>
                      <a:pt x="150996" y="96393"/>
                      <a:pt x="146996" y="91916"/>
                      <a:pt x="145186" y="89440"/>
                    </a:cubicBezTo>
                    <a:cubicBezTo>
                      <a:pt x="145377" y="90678"/>
                      <a:pt x="144424" y="91726"/>
                      <a:pt x="144329" y="92964"/>
                    </a:cubicBezTo>
                    <a:cubicBezTo>
                      <a:pt x="139852" y="85630"/>
                      <a:pt x="142138" y="100298"/>
                      <a:pt x="135280" y="94774"/>
                    </a:cubicBezTo>
                    <a:lnTo>
                      <a:pt x="135947" y="92869"/>
                    </a:lnTo>
                    <a:cubicBezTo>
                      <a:pt x="132899" y="93440"/>
                      <a:pt x="130041" y="95631"/>
                      <a:pt x="127089" y="94679"/>
                    </a:cubicBezTo>
                    <a:cubicBezTo>
                      <a:pt x="126327" y="90202"/>
                      <a:pt x="130327" y="93059"/>
                      <a:pt x="130994" y="89630"/>
                    </a:cubicBezTo>
                    <a:cubicBezTo>
                      <a:pt x="126517" y="89154"/>
                      <a:pt x="121564" y="96583"/>
                      <a:pt x="118135" y="92202"/>
                    </a:cubicBezTo>
                    <a:cubicBezTo>
                      <a:pt x="120040" y="91154"/>
                      <a:pt x="122707" y="91154"/>
                      <a:pt x="124707" y="90297"/>
                    </a:cubicBezTo>
                    <a:cubicBezTo>
                      <a:pt x="120897" y="84868"/>
                      <a:pt x="120231" y="86201"/>
                      <a:pt x="117087" y="85154"/>
                    </a:cubicBezTo>
                    <a:lnTo>
                      <a:pt x="117373" y="85154"/>
                    </a:lnTo>
                    <a:cubicBezTo>
                      <a:pt x="117373" y="85154"/>
                      <a:pt x="109944" y="82487"/>
                      <a:pt x="109944" y="82487"/>
                    </a:cubicBezTo>
                    <a:lnTo>
                      <a:pt x="111849" y="84011"/>
                    </a:lnTo>
                    <a:cubicBezTo>
                      <a:pt x="108801" y="89440"/>
                      <a:pt x="106038" y="89821"/>
                      <a:pt x="102990" y="89630"/>
                    </a:cubicBezTo>
                    <a:cubicBezTo>
                      <a:pt x="99942" y="89630"/>
                      <a:pt x="96704" y="89345"/>
                      <a:pt x="93084" y="93059"/>
                    </a:cubicBezTo>
                    <a:cubicBezTo>
                      <a:pt x="100133" y="85916"/>
                      <a:pt x="94227" y="88964"/>
                      <a:pt x="94704" y="84106"/>
                    </a:cubicBezTo>
                    <a:cubicBezTo>
                      <a:pt x="92799" y="82772"/>
                      <a:pt x="89751" y="81344"/>
                      <a:pt x="90608" y="79915"/>
                    </a:cubicBezTo>
                    <a:cubicBezTo>
                      <a:pt x="87179" y="84011"/>
                      <a:pt x="84417" y="76771"/>
                      <a:pt x="79654" y="82963"/>
                    </a:cubicBezTo>
                    <a:cubicBezTo>
                      <a:pt x="79273" y="81439"/>
                      <a:pt x="75844" y="83153"/>
                      <a:pt x="76320" y="79153"/>
                    </a:cubicBezTo>
                    <a:cubicBezTo>
                      <a:pt x="71748" y="80867"/>
                      <a:pt x="77654" y="81820"/>
                      <a:pt x="77368" y="83820"/>
                    </a:cubicBezTo>
                    <a:cubicBezTo>
                      <a:pt x="70891" y="89916"/>
                      <a:pt x="59652" y="78677"/>
                      <a:pt x="50603" y="88297"/>
                    </a:cubicBezTo>
                    <a:cubicBezTo>
                      <a:pt x="42507" y="92964"/>
                      <a:pt x="42030" y="98298"/>
                      <a:pt x="35172" y="103156"/>
                    </a:cubicBezTo>
                    <a:cubicBezTo>
                      <a:pt x="31934" y="101441"/>
                      <a:pt x="35839" y="96965"/>
                      <a:pt x="35839" y="96965"/>
                    </a:cubicBezTo>
                    <a:cubicBezTo>
                      <a:pt x="30981" y="95917"/>
                      <a:pt x="27838" y="97250"/>
                      <a:pt x="24409" y="100108"/>
                    </a:cubicBezTo>
                    <a:cubicBezTo>
                      <a:pt x="24790" y="98584"/>
                      <a:pt x="23647" y="97727"/>
                      <a:pt x="21837" y="96393"/>
                    </a:cubicBezTo>
                    <a:cubicBezTo>
                      <a:pt x="18694" y="97727"/>
                      <a:pt x="21456" y="102394"/>
                      <a:pt x="16599" y="101822"/>
                    </a:cubicBezTo>
                    <a:cubicBezTo>
                      <a:pt x="16694" y="99917"/>
                      <a:pt x="16694" y="96869"/>
                      <a:pt x="17646" y="94583"/>
                    </a:cubicBezTo>
                    <a:cubicBezTo>
                      <a:pt x="14313" y="97441"/>
                      <a:pt x="11646" y="101632"/>
                      <a:pt x="8407" y="104394"/>
                    </a:cubicBezTo>
                    <a:cubicBezTo>
                      <a:pt x="6407" y="102203"/>
                      <a:pt x="9169" y="99632"/>
                      <a:pt x="9931" y="97441"/>
                    </a:cubicBezTo>
                    <a:cubicBezTo>
                      <a:pt x="5931" y="100298"/>
                      <a:pt x="-451" y="104108"/>
                      <a:pt x="25" y="108585"/>
                    </a:cubicBezTo>
                    <a:lnTo>
                      <a:pt x="3359" y="108966"/>
                    </a:lnTo>
                    <a:cubicBezTo>
                      <a:pt x="1930" y="109728"/>
                      <a:pt x="1073" y="105823"/>
                      <a:pt x="1930" y="104680"/>
                    </a:cubicBezTo>
                    <a:cubicBezTo>
                      <a:pt x="4311" y="100108"/>
                      <a:pt x="7836" y="104013"/>
                      <a:pt x="8598" y="105442"/>
                    </a:cubicBezTo>
                    <a:lnTo>
                      <a:pt x="6312" y="107442"/>
                    </a:lnTo>
                    <a:cubicBezTo>
                      <a:pt x="12503" y="115062"/>
                      <a:pt x="16408" y="101727"/>
                      <a:pt x="22314" y="100489"/>
                    </a:cubicBezTo>
                    <a:lnTo>
                      <a:pt x="22123" y="107537"/>
                    </a:lnTo>
                    <a:lnTo>
                      <a:pt x="26028" y="100584"/>
                    </a:lnTo>
                    <a:cubicBezTo>
                      <a:pt x="27743" y="101917"/>
                      <a:pt x="29648" y="105251"/>
                      <a:pt x="27267" y="106966"/>
                    </a:cubicBezTo>
                    <a:cubicBezTo>
                      <a:pt x="32124" y="109061"/>
                      <a:pt x="30029" y="103727"/>
                      <a:pt x="34410" y="106299"/>
                    </a:cubicBezTo>
                    <a:cubicBezTo>
                      <a:pt x="34887" y="106775"/>
                      <a:pt x="34887" y="107156"/>
                      <a:pt x="34601" y="107442"/>
                    </a:cubicBezTo>
                    <a:lnTo>
                      <a:pt x="37839" y="104394"/>
                    </a:lnTo>
                    <a:cubicBezTo>
                      <a:pt x="37458" y="106013"/>
                      <a:pt x="39649" y="108775"/>
                      <a:pt x="37077" y="108490"/>
                    </a:cubicBezTo>
                    <a:cubicBezTo>
                      <a:pt x="44602" y="110204"/>
                      <a:pt x="46888" y="100870"/>
                      <a:pt x="50508" y="105346"/>
                    </a:cubicBezTo>
                    <a:lnTo>
                      <a:pt x="50031" y="105823"/>
                    </a:lnTo>
                    <a:cubicBezTo>
                      <a:pt x="59080" y="101822"/>
                      <a:pt x="49936" y="100775"/>
                      <a:pt x="56223" y="93726"/>
                    </a:cubicBezTo>
                    <a:cubicBezTo>
                      <a:pt x="58604" y="97441"/>
                      <a:pt x="60795" y="101156"/>
                      <a:pt x="62985" y="104870"/>
                    </a:cubicBezTo>
                    <a:lnTo>
                      <a:pt x="63176" y="99822"/>
                    </a:lnTo>
                    <a:cubicBezTo>
                      <a:pt x="64224" y="99822"/>
                      <a:pt x="66224" y="100108"/>
                      <a:pt x="66129" y="102013"/>
                    </a:cubicBezTo>
                    <a:cubicBezTo>
                      <a:pt x="69367" y="98298"/>
                      <a:pt x="65176" y="99917"/>
                      <a:pt x="66986" y="96583"/>
                    </a:cubicBezTo>
                    <a:cubicBezTo>
                      <a:pt x="72320" y="100584"/>
                      <a:pt x="80321" y="93154"/>
                      <a:pt x="81940" y="100870"/>
                    </a:cubicBezTo>
                    <a:cubicBezTo>
                      <a:pt x="83464" y="96965"/>
                      <a:pt x="77082" y="98489"/>
                      <a:pt x="82131" y="95345"/>
                    </a:cubicBezTo>
                    <a:cubicBezTo>
                      <a:pt x="84036" y="103727"/>
                      <a:pt x="88131" y="93726"/>
                      <a:pt x="92703" y="97536"/>
                    </a:cubicBezTo>
                    <a:cubicBezTo>
                      <a:pt x="91465" y="101917"/>
                      <a:pt x="87274" y="99727"/>
                      <a:pt x="91751" y="103537"/>
                    </a:cubicBezTo>
                    <a:cubicBezTo>
                      <a:pt x="94227" y="96107"/>
                      <a:pt x="100228" y="104870"/>
                      <a:pt x="103848" y="103537"/>
                    </a:cubicBezTo>
                    <a:cubicBezTo>
                      <a:pt x="104229" y="97631"/>
                      <a:pt x="111944" y="101632"/>
                      <a:pt x="118230" y="100013"/>
                    </a:cubicBezTo>
                    <a:cubicBezTo>
                      <a:pt x="117754" y="101727"/>
                      <a:pt x="129565" y="104394"/>
                      <a:pt x="134899" y="107347"/>
                    </a:cubicBezTo>
                    <a:lnTo>
                      <a:pt x="134613" y="108299"/>
                    </a:lnTo>
                    <a:cubicBezTo>
                      <a:pt x="136614" y="102679"/>
                      <a:pt x="142329" y="104299"/>
                      <a:pt x="146805" y="104204"/>
                    </a:cubicBezTo>
                    <a:cubicBezTo>
                      <a:pt x="145948" y="107633"/>
                      <a:pt x="144900" y="108871"/>
                      <a:pt x="142424" y="109919"/>
                    </a:cubicBezTo>
                    <a:lnTo>
                      <a:pt x="146329" y="110776"/>
                    </a:lnTo>
                    <a:cubicBezTo>
                      <a:pt x="147663" y="109061"/>
                      <a:pt x="149091" y="108395"/>
                      <a:pt x="151758" y="108299"/>
                    </a:cubicBezTo>
                    <a:lnTo>
                      <a:pt x="149853" y="112395"/>
                    </a:lnTo>
                    <a:cubicBezTo>
                      <a:pt x="154997" y="113252"/>
                      <a:pt x="161664" y="109347"/>
                      <a:pt x="167570" y="114395"/>
                    </a:cubicBezTo>
                    <a:cubicBezTo>
                      <a:pt x="169094" y="110490"/>
                      <a:pt x="165093" y="101727"/>
                      <a:pt x="173190" y="101156"/>
                    </a:cubicBezTo>
                    <a:cubicBezTo>
                      <a:pt x="172809" y="103346"/>
                      <a:pt x="172047" y="107156"/>
                      <a:pt x="169951" y="107537"/>
                    </a:cubicBezTo>
                    <a:cubicBezTo>
                      <a:pt x="170618" y="107442"/>
                      <a:pt x="172618" y="106394"/>
                      <a:pt x="173666" y="107633"/>
                    </a:cubicBezTo>
                    <a:lnTo>
                      <a:pt x="169761" y="110395"/>
                    </a:lnTo>
                    <a:cubicBezTo>
                      <a:pt x="172332" y="112871"/>
                      <a:pt x="172237" y="107823"/>
                      <a:pt x="174618" y="108871"/>
                    </a:cubicBezTo>
                    <a:cubicBezTo>
                      <a:pt x="173666" y="111919"/>
                      <a:pt x="175761" y="111538"/>
                      <a:pt x="174618" y="113919"/>
                    </a:cubicBezTo>
                    <a:cubicBezTo>
                      <a:pt x="173952" y="114014"/>
                      <a:pt x="172904" y="112014"/>
                      <a:pt x="171570" y="112967"/>
                    </a:cubicBezTo>
                    <a:cubicBezTo>
                      <a:pt x="174142" y="114300"/>
                      <a:pt x="176904" y="117062"/>
                      <a:pt x="177285" y="119729"/>
                    </a:cubicBezTo>
                    <a:cubicBezTo>
                      <a:pt x="177571" y="117920"/>
                      <a:pt x="178619" y="115633"/>
                      <a:pt x="180714" y="115824"/>
                    </a:cubicBezTo>
                    <a:cubicBezTo>
                      <a:pt x="185858" y="117443"/>
                      <a:pt x="181286" y="120110"/>
                      <a:pt x="183667" y="122682"/>
                    </a:cubicBezTo>
                    <a:cubicBezTo>
                      <a:pt x="185572" y="121063"/>
                      <a:pt x="188049" y="124396"/>
                      <a:pt x="189763" y="119920"/>
                    </a:cubicBezTo>
                    <a:cubicBezTo>
                      <a:pt x="191287" y="120491"/>
                      <a:pt x="190716" y="122682"/>
                      <a:pt x="190906" y="124111"/>
                    </a:cubicBezTo>
                    <a:cubicBezTo>
                      <a:pt x="194335" y="122968"/>
                      <a:pt x="203289" y="128111"/>
                      <a:pt x="202241" y="122301"/>
                    </a:cubicBezTo>
                    <a:lnTo>
                      <a:pt x="201669" y="121729"/>
                    </a:lnTo>
                    <a:cubicBezTo>
                      <a:pt x="201669" y="121729"/>
                      <a:pt x="201955" y="121729"/>
                      <a:pt x="202146" y="121729"/>
                    </a:cubicBezTo>
                    <a:lnTo>
                      <a:pt x="202146" y="121729"/>
                    </a:lnTo>
                    <a:cubicBezTo>
                      <a:pt x="202146" y="121729"/>
                      <a:pt x="202146" y="121729"/>
                      <a:pt x="202146" y="121729"/>
                    </a:cubicBezTo>
                    <a:cubicBezTo>
                      <a:pt x="212528" y="121063"/>
                      <a:pt x="218814" y="131636"/>
                      <a:pt x="227673" y="134207"/>
                    </a:cubicBezTo>
                    <a:lnTo>
                      <a:pt x="226911" y="135636"/>
                    </a:lnTo>
                    <a:cubicBezTo>
                      <a:pt x="232626" y="136493"/>
                      <a:pt x="238245" y="140113"/>
                      <a:pt x="243294" y="139256"/>
                    </a:cubicBezTo>
                    <a:cubicBezTo>
                      <a:pt x="244722" y="140113"/>
                      <a:pt x="245199" y="143732"/>
                      <a:pt x="243579" y="145066"/>
                    </a:cubicBezTo>
                    <a:cubicBezTo>
                      <a:pt x="247770" y="146114"/>
                      <a:pt x="249104" y="144875"/>
                      <a:pt x="253009" y="150114"/>
                    </a:cubicBezTo>
                    <a:cubicBezTo>
                      <a:pt x="247961" y="150400"/>
                      <a:pt x="253009" y="152971"/>
                      <a:pt x="248247" y="149733"/>
                    </a:cubicBezTo>
                    <a:cubicBezTo>
                      <a:pt x="252247" y="153543"/>
                      <a:pt x="251771" y="156496"/>
                      <a:pt x="259010" y="156020"/>
                    </a:cubicBezTo>
                    <a:cubicBezTo>
                      <a:pt x="255200" y="158401"/>
                      <a:pt x="259581" y="162592"/>
                      <a:pt x="262344" y="162973"/>
                    </a:cubicBezTo>
                    <a:lnTo>
                      <a:pt x="260820" y="158496"/>
                    </a:lnTo>
                    <a:cubicBezTo>
                      <a:pt x="263582" y="159544"/>
                      <a:pt x="265487" y="161258"/>
                      <a:pt x="267392" y="162973"/>
                    </a:cubicBezTo>
                    <a:lnTo>
                      <a:pt x="263201" y="166688"/>
                    </a:lnTo>
                    <a:cubicBezTo>
                      <a:pt x="265868" y="172307"/>
                      <a:pt x="271202" y="173165"/>
                      <a:pt x="276345" y="174022"/>
                    </a:cubicBezTo>
                    <a:cubicBezTo>
                      <a:pt x="281394" y="174974"/>
                      <a:pt x="285966" y="176213"/>
                      <a:pt x="285680" y="183166"/>
                    </a:cubicBezTo>
                    <a:cubicBezTo>
                      <a:pt x="290252" y="182118"/>
                      <a:pt x="282727" y="177260"/>
                      <a:pt x="287490" y="175546"/>
                    </a:cubicBezTo>
                    <a:cubicBezTo>
                      <a:pt x="291014" y="179451"/>
                      <a:pt x="290061" y="188690"/>
                      <a:pt x="291204" y="189738"/>
                    </a:cubicBezTo>
                    <a:cubicBezTo>
                      <a:pt x="294538" y="196310"/>
                      <a:pt x="301301" y="187833"/>
                      <a:pt x="305301" y="194310"/>
                    </a:cubicBezTo>
                    <a:cubicBezTo>
                      <a:pt x="305968" y="192310"/>
                      <a:pt x="308730" y="187833"/>
                      <a:pt x="313969" y="190310"/>
                    </a:cubicBezTo>
                    <a:cubicBezTo>
                      <a:pt x="317303" y="194405"/>
                      <a:pt x="313017" y="200406"/>
                      <a:pt x="309683" y="199358"/>
                    </a:cubicBezTo>
                    <a:cubicBezTo>
                      <a:pt x="308730" y="198692"/>
                      <a:pt x="308635" y="197834"/>
                      <a:pt x="309111" y="197358"/>
                    </a:cubicBezTo>
                    <a:cubicBezTo>
                      <a:pt x="307397" y="196787"/>
                      <a:pt x="305301" y="195929"/>
                      <a:pt x="305397" y="198787"/>
                    </a:cubicBezTo>
                    <a:lnTo>
                      <a:pt x="307206" y="197834"/>
                    </a:lnTo>
                    <a:cubicBezTo>
                      <a:pt x="307683" y="200978"/>
                      <a:pt x="312921" y="205550"/>
                      <a:pt x="309492" y="206692"/>
                    </a:cubicBezTo>
                    <a:cubicBezTo>
                      <a:pt x="313493" y="207931"/>
                      <a:pt x="312921" y="205550"/>
                      <a:pt x="311493" y="202883"/>
                    </a:cubicBezTo>
                    <a:cubicBezTo>
                      <a:pt x="314255" y="209264"/>
                      <a:pt x="318446" y="210121"/>
                      <a:pt x="321780" y="216122"/>
                    </a:cubicBezTo>
                    <a:cubicBezTo>
                      <a:pt x="321780" y="214598"/>
                      <a:pt x="322732" y="212408"/>
                      <a:pt x="323494" y="213170"/>
                    </a:cubicBezTo>
                    <a:cubicBezTo>
                      <a:pt x="328542" y="221837"/>
                      <a:pt x="329209" y="213741"/>
                      <a:pt x="334257" y="218218"/>
                    </a:cubicBezTo>
                    <a:cubicBezTo>
                      <a:pt x="334543" y="223075"/>
                      <a:pt x="328161" y="221837"/>
                      <a:pt x="334257" y="225266"/>
                    </a:cubicBezTo>
                    <a:cubicBezTo>
                      <a:pt x="335400" y="229648"/>
                      <a:pt x="330924" y="229267"/>
                      <a:pt x="328733" y="229076"/>
                    </a:cubicBezTo>
                    <a:cubicBezTo>
                      <a:pt x="335400" y="231172"/>
                      <a:pt x="334257" y="238982"/>
                      <a:pt x="335591" y="242125"/>
                    </a:cubicBezTo>
                    <a:lnTo>
                      <a:pt x="332543" y="240602"/>
                    </a:lnTo>
                    <a:cubicBezTo>
                      <a:pt x="334353" y="241459"/>
                      <a:pt x="335305" y="242697"/>
                      <a:pt x="336258" y="243935"/>
                    </a:cubicBezTo>
                    <a:lnTo>
                      <a:pt x="338163" y="240125"/>
                    </a:lnTo>
                    <a:cubicBezTo>
                      <a:pt x="338734" y="242030"/>
                      <a:pt x="339687" y="243269"/>
                      <a:pt x="338448" y="244221"/>
                    </a:cubicBezTo>
                    <a:cubicBezTo>
                      <a:pt x="341592" y="244221"/>
                      <a:pt x="342544" y="239078"/>
                      <a:pt x="347688" y="240030"/>
                    </a:cubicBezTo>
                    <a:cubicBezTo>
                      <a:pt x="347688" y="243173"/>
                      <a:pt x="354069" y="244888"/>
                      <a:pt x="350450" y="248507"/>
                    </a:cubicBezTo>
                    <a:cubicBezTo>
                      <a:pt x="347116" y="241268"/>
                      <a:pt x="346830" y="252222"/>
                      <a:pt x="342163" y="247555"/>
                    </a:cubicBezTo>
                    <a:cubicBezTo>
                      <a:pt x="343401" y="248221"/>
                      <a:pt x="344354" y="249460"/>
                      <a:pt x="344925" y="251270"/>
                    </a:cubicBezTo>
                    <a:cubicBezTo>
                      <a:pt x="344640" y="251841"/>
                      <a:pt x="343878" y="251650"/>
                      <a:pt x="343401" y="251460"/>
                    </a:cubicBezTo>
                    <a:cubicBezTo>
                      <a:pt x="344068" y="259937"/>
                      <a:pt x="350069" y="250793"/>
                      <a:pt x="354355" y="257175"/>
                    </a:cubicBezTo>
                    <a:cubicBezTo>
                      <a:pt x="351402" y="258032"/>
                      <a:pt x="350831" y="261747"/>
                      <a:pt x="352069" y="262414"/>
                    </a:cubicBezTo>
                    <a:cubicBezTo>
                      <a:pt x="350450" y="259842"/>
                      <a:pt x="355212" y="258509"/>
                      <a:pt x="358641" y="259652"/>
                    </a:cubicBezTo>
                    <a:cubicBezTo>
                      <a:pt x="359499" y="264986"/>
                      <a:pt x="363118" y="263176"/>
                      <a:pt x="364261" y="265557"/>
                    </a:cubicBezTo>
                    <a:cubicBezTo>
                      <a:pt x="364071" y="264509"/>
                      <a:pt x="363880" y="263462"/>
                      <a:pt x="363594" y="262509"/>
                    </a:cubicBezTo>
                    <a:cubicBezTo>
                      <a:pt x="366642" y="261747"/>
                      <a:pt x="367500" y="264128"/>
                      <a:pt x="370167" y="266700"/>
                    </a:cubicBezTo>
                    <a:cubicBezTo>
                      <a:pt x="368452" y="268129"/>
                      <a:pt x="367214" y="264795"/>
                      <a:pt x="367023" y="266319"/>
                    </a:cubicBezTo>
                    <a:cubicBezTo>
                      <a:pt x="373310" y="267081"/>
                      <a:pt x="367023" y="276511"/>
                      <a:pt x="372643" y="279368"/>
                    </a:cubicBezTo>
                    <a:cubicBezTo>
                      <a:pt x="372167" y="282512"/>
                      <a:pt x="368071" y="282226"/>
                      <a:pt x="367881" y="284702"/>
                    </a:cubicBezTo>
                    <a:cubicBezTo>
                      <a:pt x="373881" y="288227"/>
                      <a:pt x="367214" y="292132"/>
                      <a:pt x="372738" y="296228"/>
                    </a:cubicBezTo>
                    <a:cubicBezTo>
                      <a:pt x="375405" y="292989"/>
                      <a:pt x="374358" y="293084"/>
                      <a:pt x="379787" y="295370"/>
                    </a:cubicBezTo>
                    <a:lnTo>
                      <a:pt x="372643" y="287465"/>
                    </a:lnTo>
                    <a:lnTo>
                      <a:pt x="380644" y="290798"/>
                    </a:lnTo>
                    <a:cubicBezTo>
                      <a:pt x="379215" y="287941"/>
                      <a:pt x="375501" y="286036"/>
                      <a:pt x="375215" y="284036"/>
                    </a:cubicBezTo>
                    <a:cubicBezTo>
                      <a:pt x="379406" y="285369"/>
                      <a:pt x="378453" y="285560"/>
                      <a:pt x="380644" y="282702"/>
                    </a:cubicBezTo>
                    <a:cubicBezTo>
                      <a:pt x="377406" y="289179"/>
                      <a:pt x="387693" y="288893"/>
                      <a:pt x="386359" y="295180"/>
                    </a:cubicBezTo>
                    <a:lnTo>
                      <a:pt x="377596" y="299085"/>
                    </a:lnTo>
                    <a:cubicBezTo>
                      <a:pt x="376358" y="307467"/>
                      <a:pt x="387597" y="308991"/>
                      <a:pt x="388359" y="318992"/>
                    </a:cubicBezTo>
                    <a:lnTo>
                      <a:pt x="388931" y="315563"/>
                    </a:lnTo>
                    <a:cubicBezTo>
                      <a:pt x="392931" y="315563"/>
                      <a:pt x="391312" y="320992"/>
                      <a:pt x="393789" y="323469"/>
                    </a:cubicBezTo>
                    <a:cubicBezTo>
                      <a:pt x="390645" y="324231"/>
                      <a:pt x="390169" y="326422"/>
                      <a:pt x="388740" y="328232"/>
                    </a:cubicBezTo>
                    <a:cubicBezTo>
                      <a:pt x="391122" y="327374"/>
                      <a:pt x="390455" y="334804"/>
                      <a:pt x="396837" y="333946"/>
                    </a:cubicBezTo>
                    <a:lnTo>
                      <a:pt x="393789" y="339090"/>
                    </a:lnTo>
                    <a:cubicBezTo>
                      <a:pt x="394074" y="346710"/>
                      <a:pt x="404838" y="345567"/>
                      <a:pt x="405028" y="353282"/>
                    </a:cubicBezTo>
                    <a:cubicBezTo>
                      <a:pt x="401218" y="351663"/>
                      <a:pt x="399599" y="355283"/>
                      <a:pt x="396265" y="350996"/>
                    </a:cubicBezTo>
                    <a:cubicBezTo>
                      <a:pt x="396646" y="353378"/>
                      <a:pt x="396456" y="355664"/>
                      <a:pt x="398646" y="355283"/>
                    </a:cubicBezTo>
                    <a:cubicBezTo>
                      <a:pt x="396837" y="356997"/>
                      <a:pt x="404266" y="361379"/>
                      <a:pt x="401218" y="364046"/>
                    </a:cubicBezTo>
                    <a:cubicBezTo>
                      <a:pt x="402647" y="364903"/>
                      <a:pt x="406076" y="364903"/>
                      <a:pt x="405981" y="367760"/>
                    </a:cubicBezTo>
                    <a:cubicBezTo>
                      <a:pt x="405314" y="368141"/>
                      <a:pt x="404457" y="367856"/>
                      <a:pt x="404457" y="367856"/>
                    </a:cubicBezTo>
                    <a:cubicBezTo>
                      <a:pt x="405981" y="367665"/>
                      <a:pt x="406933" y="372046"/>
                      <a:pt x="410267" y="369284"/>
                    </a:cubicBezTo>
                    <a:cubicBezTo>
                      <a:pt x="405600" y="373571"/>
                      <a:pt x="406362" y="378809"/>
                      <a:pt x="406457" y="384048"/>
                    </a:cubicBezTo>
                    <a:cubicBezTo>
                      <a:pt x="406647" y="389287"/>
                      <a:pt x="407409" y="394525"/>
                      <a:pt x="402552" y="397383"/>
                    </a:cubicBezTo>
                    <a:cubicBezTo>
                      <a:pt x="402837" y="402717"/>
                      <a:pt x="403695" y="409385"/>
                      <a:pt x="402552" y="414147"/>
                    </a:cubicBezTo>
                    <a:cubicBezTo>
                      <a:pt x="401694" y="413671"/>
                      <a:pt x="401028" y="413861"/>
                      <a:pt x="401504" y="413004"/>
                    </a:cubicBezTo>
                    <a:cubicBezTo>
                      <a:pt x="397122" y="418814"/>
                      <a:pt x="409505" y="419005"/>
                      <a:pt x="404552" y="425958"/>
                    </a:cubicBezTo>
                    <a:cubicBezTo>
                      <a:pt x="398742" y="428435"/>
                      <a:pt x="402742" y="421196"/>
                      <a:pt x="400361" y="423100"/>
                    </a:cubicBezTo>
                    <a:cubicBezTo>
                      <a:pt x="390264" y="421196"/>
                      <a:pt x="399123" y="432530"/>
                      <a:pt x="391693" y="435674"/>
                    </a:cubicBezTo>
                    <a:lnTo>
                      <a:pt x="391503" y="434245"/>
                    </a:lnTo>
                    <a:cubicBezTo>
                      <a:pt x="387026" y="436912"/>
                      <a:pt x="392074" y="444627"/>
                      <a:pt x="389026" y="450437"/>
                    </a:cubicBezTo>
                    <a:cubicBezTo>
                      <a:pt x="389026" y="450437"/>
                      <a:pt x="388264" y="449771"/>
                      <a:pt x="387597" y="449771"/>
                    </a:cubicBezTo>
                    <a:cubicBezTo>
                      <a:pt x="390836" y="455771"/>
                      <a:pt x="389026" y="464439"/>
                      <a:pt x="386931" y="470345"/>
                    </a:cubicBezTo>
                    <a:cubicBezTo>
                      <a:pt x="384454" y="466535"/>
                      <a:pt x="386454" y="466916"/>
                      <a:pt x="382359" y="465677"/>
                    </a:cubicBezTo>
                    <a:cubicBezTo>
                      <a:pt x="381501" y="468249"/>
                      <a:pt x="388550" y="468440"/>
                      <a:pt x="386645" y="473869"/>
                    </a:cubicBezTo>
                    <a:cubicBezTo>
                      <a:pt x="383787" y="474250"/>
                      <a:pt x="379977" y="475583"/>
                      <a:pt x="376644" y="472726"/>
                    </a:cubicBezTo>
                    <a:lnTo>
                      <a:pt x="378739" y="469678"/>
                    </a:lnTo>
                    <a:cubicBezTo>
                      <a:pt x="375786" y="468725"/>
                      <a:pt x="375310" y="469487"/>
                      <a:pt x="375120" y="470821"/>
                    </a:cubicBezTo>
                    <a:cubicBezTo>
                      <a:pt x="374929" y="472154"/>
                      <a:pt x="375024" y="473964"/>
                      <a:pt x="374167" y="473964"/>
                    </a:cubicBezTo>
                    <a:lnTo>
                      <a:pt x="372738" y="471869"/>
                    </a:lnTo>
                    <a:cubicBezTo>
                      <a:pt x="371786" y="473297"/>
                      <a:pt x="371976" y="475583"/>
                      <a:pt x="371405" y="477774"/>
                    </a:cubicBezTo>
                    <a:cubicBezTo>
                      <a:pt x="371024" y="480060"/>
                      <a:pt x="369881" y="482251"/>
                      <a:pt x="366833" y="482346"/>
                    </a:cubicBezTo>
                    <a:cubicBezTo>
                      <a:pt x="367023" y="483108"/>
                      <a:pt x="367309" y="483680"/>
                      <a:pt x="367595" y="484346"/>
                    </a:cubicBezTo>
                    <a:cubicBezTo>
                      <a:pt x="365880" y="487871"/>
                      <a:pt x="364737" y="486632"/>
                      <a:pt x="364166" y="485394"/>
                    </a:cubicBezTo>
                    <a:cubicBezTo>
                      <a:pt x="363404" y="484156"/>
                      <a:pt x="363118" y="482727"/>
                      <a:pt x="360832" y="484346"/>
                    </a:cubicBezTo>
                    <a:cubicBezTo>
                      <a:pt x="361023" y="481965"/>
                      <a:pt x="361404" y="479679"/>
                      <a:pt x="361785" y="477488"/>
                    </a:cubicBezTo>
                    <a:cubicBezTo>
                      <a:pt x="360642" y="478060"/>
                      <a:pt x="358832" y="478441"/>
                      <a:pt x="356165" y="478441"/>
                    </a:cubicBezTo>
                    <a:cubicBezTo>
                      <a:pt x="353784" y="477965"/>
                      <a:pt x="350736" y="477488"/>
                      <a:pt x="348545" y="475393"/>
                    </a:cubicBezTo>
                    <a:cubicBezTo>
                      <a:pt x="354355" y="475393"/>
                      <a:pt x="358737" y="475964"/>
                      <a:pt x="361499" y="474250"/>
                    </a:cubicBezTo>
                    <a:cubicBezTo>
                      <a:pt x="360261" y="473488"/>
                      <a:pt x="357689" y="471773"/>
                      <a:pt x="354355" y="472631"/>
                    </a:cubicBezTo>
                    <a:cubicBezTo>
                      <a:pt x="355498" y="473202"/>
                      <a:pt x="357117" y="472440"/>
                      <a:pt x="357022" y="473678"/>
                    </a:cubicBezTo>
                    <a:cubicBezTo>
                      <a:pt x="354641" y="474917"/>
                      <a:pt x="351974" y="474821"/>
                      <a:pt x="349593" y="473488"/>
                    </a:cubicBezTo>
                    <a:cubicBezTo>
                      <a:pt x="347116" y="472345"/>
                      <a:pt x="344925" y="470535"/>
                      <a:pt x="343497" y="467773"/>
                    </a:cubicBezTo>
                    <a:cubicBezTo>
                      <a:pt x="349116" y="464820"/>
                      <a:pt x="347497" y="461486"/>
                      <a:pt x="345973" y="457105"/>
                    </a:cubicBezTo>
                    <a:cubicBezTo>
                      <a:pt x="344259" y="452914"/>
                      <a:pt x="342163" y="448056"/>
                      <a:pt x="345783" y="444151"/>
                    </a:cubicBezTo>
                    <a:cubicBezTo>
                      <a:pt x="337401" y="436150"/>
                      <a:pt x="340068" y="423672"/>
                      <a:pt x="336162" y="411766"/>
                    </a:cubicBezTo>
                    <a:cubicBezTo>
                      <a:pt x="327971" y="418624"/>
                      <a:pt x="334924" y="408242"/>
                      <a:pt x="325590" y="411480"/>
                    </a:cubicBezTo>
                    <a:cubicBezTo>
                      <a:pt x="324161" y="408718"/>
                      <a:pt x="324066" y="407480"/>
                      <a:pt x="324637" y="407099"/>
                    </a:cubicBezTo>
                    <a:lnTo>
                      <a:pt x="328352" y="396812"/>
                    </a:lnTo>
                    <a:cubicBezTo>
                      <a:pt x="330733" y="394049"/>
                      <a:pt x="331114" y="399098"/>
                      <a:pt x="333210" y="398336"/>
                    </a:cubicBezTo>
                    <a:cubicBezTo>
                      <a:pt x="332543" y="391859"/>
                      <a:pt x="336734" y="394811"/>
                      <a:pt x="338353" y="390049"/>
                    </a:cubicBezTo>
                    <a:cubicBezTo>
                      <a:pt x="335019" y="391668"/>
                      <a:pt x="332924" y="388811"/>
                      <a:pt x="333591" y="384905"/>
                    </a:cubicBezTo>
                    <a:lnTo>
                      <a:pt x="330066" y="390906"/>
                    </a:lnTo>
                    <a:cubicBezTo>
                      <a:pt x="323208" y="382810"/>
                      <a:pt x="336639" y="381667"/>
                      <a:pt x="330066" y="373475"/>
                    </a:cubicBezTo>
                    <a:lnTo>
                      <a:pt x="333591" y="375857"/>
                    </a:lnTo>
                    <a:cubicBezTo>
                      <a:pt x="331114" y="371475"/>
                      <a:pt x="331019" y="358712"/>
                      <a:pt x="322732" y="354997"/>
                    </a:cubicBezTo>
                    <a:cubicBezTo>
                      <a:pt x="323780" y="354044"/>
                      <a:pt x="326352" y="352616"/>
                      <a:pt x="327304" y="354616"/>
                    </a:cubicBezTo>
                    <a:cubicBezTo>
                      <a:pt x="327018" y="343376"/>
                      <a:pt x="316350" y="330041"/>
                      <a:pt x="320827" y="320707"/>
                    </a:cubicBezTo>
                    <a:lnTo>
                      <a:pt x="323304" y="321469"/>
                    </a:lnTo>
                    <a:cubicBezTo>
                      <a:pt x="322446" y="319373"/>
                      <a:pt x="318541" y="317945"/>
                      <a:pt x="320827" y="315182"/>
                    </a:cubicBezTo>
                    <a:cubicBezTo>
                      <a:pt x="321875" y="315278"/>
                      <a:pt x="323304" y="315944"/>
                      <a:pt x="323399" y="314896"/>
                    </a:cubicBezTo>
                    <a:cubicBezTo>
                      <a:pt x="322446" y="313849"/>
                      <a:pt x="319017" y="309372"/>
                      <a:pt x="320351" y="306515"/>
                    </a:cubicBezTo>
                    <a:lnTo>
                      <a:pt x="323113" y="308896"/>
                    </a:lnTo>
                    <a:cubicBezTo>
                      <a:pt x="325971" y="297752"/>
                      <a:pt x="316160" y="291846"/>
                      <a:pt x="314636" y="282321"/>
                    </a:cubicBezTo>
                    <a:cubicBezTo>
                      <a:pt x="321684" y="282416"/>
                      <a:pt x="324256" y="273749"/>
                      <a:pt x="325590" y="269462"/>
                    </a:cubicBezTo>
                    <a:lnTo>
                      <a:pt x="326637" y="269653"/>
                    </a:lnTo>
                    <a:cubicBezTo>
                      <a:pt x="327304" y="263271"/>
                      <a:pt x="326161" y="257746"/>
                      <a:pt x="324637" y="252222"/>
                    </a:cubicBezTo>
                    <a:cubicBezTo>
                      <a:pt x="323018" y="246698"/>
                      <a:pt x="321113" y="241268"/>
                      <a:pt x="320446" y="235077"/>
                    </a:cubicBezTo>
                    <a:cubicBezTo>
                      <a:pt x="328828" y="228505"/>
                      <a:pt x="326637" y="210312"/>
                      <a:pt x="333305" y="199358"/>
                    </a:cubicBezTo>
                    <a:cubicBezTo>
                      <a:pt x="331686" y="200882"/>
                      <a:pt x="327876" y="198025"/>
                      <a:pt x="327590" y="195834"/>
                    </a:cubicBezTo>
                    <a:cubicBezTo>
                      <a:pt x="329495" y="193358"/>
                      <a:pt x="324161" y="187166"/>
                      <a:pt x="330543" y="188881"/>
                    </a:cubicBezTo>
                    <a:lnTo>
                      <a:pt x="330162" y="189833"/>
                    </a:lnTo>
                    <a:cubicBezTo>
                      <a:pt x="336924" y="189071"/>
                      <a:pt x="336448" y="182975"/>
                      <a:pt x="337591" y="178594"/>
                    </a:cubicBezTo>
                    <a:lnTo>
                      <a:pt x="329400" y="176022"/>
                    </a:lnTo>
                    <a:cubicBezTo>
                      <a:pt x="343973" y="167164"/>
                      <a:pt x="332448" y="144399"/>
                      <a:pt x="345021" y="141065"/>
                    </a:cubicBezTo>
                    <a:cubicBezTo>
                      <a:pt x="343782" y="137732"/>
                      <a:pt x="344830" y="134398"/>
                      <a:pt x="343592" y="131064"/>
                    </a:cubicBezTo>
                    <a:lnTo>
                      <a:pt x="347878" y="132588"/>
                    </a:lnTo>
                    <a:cubicBezTo>
                      <a:pt x="351307" y="125444"/>
                      <a:pt x="353117" y="122015"/>
                      <a:pt x="355308" y="112681"/>
                    </a:cubicBezTo>
                    <a:lnTo>
                      <a:pt x="357689" y="115633"/>
                    </a:lnTo>
                    <a:cubicBezTo>
                      <a:pt x="359880" y="110776"/>
                      <a:pt x="347688" y="104680"/>
                      <a:pt x="349307" y="99727"/>
                    </a:cubicBezTo>
                    <a:lnTo>
                      <a:pt x="356260" y="100965"/>
                    </a:lnTo>
                    <a:cubicBezTo>
                      <a:pt x="359880" y="92107"/>
                      <a:pt x="369024" y="86487"/>
                      <a:pt x="367881" y="75819"/>
                    </a:cubicBezTo>
                    <a:cubicBezTo>
                      <a:pt x="368643" y="76391"/>
                      <a:pt x="370262" y="77629"/>
                      <a:pt x="369881" y="79058"/>
                    </a:cubicBezTo>
                    <a:cubicBezTo>
                      <a:pt x="371976" y="75152"/>
                      <a:pt x="381978" y="68008"/>
                      <a:pt x="373405" y="64008"/>
                    </a:cubicBezTo>
                    <a:cubicBezTo>
                      <a:pt x="378453" y="67246"/>
                      <a:pt x="378930" y="57150"/>
                      <a:pt x="380073" y="51721"/>
                    </a:cubicBezTo>
                    <a:lnTo>
                      <a:pt x="383025" y="55245"/>
                    </a:lnTo>
                    <a:cubicBezTo>
                      <a:pt x="381216" y="48673"/>
                      <a:pt x="380168" y="47339"/>
                      <a:pt x="383121" y="42291"/>
                    </a:cubicBezTo>
                    <a:cubicBezTo>
                      <a:pt x="384549" y="41815"/>
                      <a:pt x="386359" y="44196"/>
                      <a:pt x="384359" y="44482"/>
                    </a:cubicBezTo>
                    <a:cubicBezTo>
                      <a:pt x="389121" y="43529"/>
                      <a:pt x="383978" y="38767"/>
                      <a:pt x="389788" y="37624"/>
                    </a:cubicBezTo>
                    <a:lnTo>
                      <a:pt x="389979" y="41053"/>
                    </a:lnTo>
                    <a:cubicBezTo>
                      <a:pt x="393598" y="38862"/>
                      <a:pt x="392360" y="37719"/>
                      <a:pt x="392646" y="33623"/>
                    </a:cubicBezTo>
                    <a:cubicBezTo>
                      <a:pt x="394170" y="30385"/>
                      <a:pt x="400742" y="30766"/>
                      <a:pt x="402647" y="34290"/>
                    </a:cubicBezTo>
                    <a:cubicBezTo>
                      <a:pt x="402171" y="31814"/>
                      <a:pt x="403314" y="27908"/>
                      <a:pt x="406171" y="28289"/>
                    </a:cubicBezTo>
                    <a:cubicBezTo>
                      <a:pt x="406838" y="29718"/>
                      <a:pt x="406266" y="30861"/>
                      <a:pt x="405981" y="31433"/>
                    </a:cubicBezTo>
                    <a:cubicBezTo>
                      <a:pt x="409600" y="32099"/>
                      <a:pt x="411600" y="30290"/>
                      <a:pt x="413791" y="29051"/>
                    </a:cubicBezTo>
                    <a:cubicBezTo>
                      <a:pt x="415887" y="27527"/>
                      <a:pt x="418173" y="26861"/>
                      <a:pt x="420459" y="29051"/>
                    </a:cubicBezTo>
                    <a:cubicBezTo>
                      <a:pt x="420459" y="30575"/>
                      <a:pt x="420744" y="31337"/>
                      <a:pt x="421030" y="31814"/>
                    </a:cubicBezTo>
                    <a:cubicBezTo>
                      <a:pt x="415791" y="31337"/>
                      <a:pt x="411696" y="31814"/>
                      <a:pt x="412077" y="31433"/>
                    </a:cubicBezTo>
                    <a:cubicBezTo>
                      <a:pt x="412839" y="35528"/>
                      <a:pt x="416268" y="35909"/>
                      <a:pt x="414172" y="41910"/>
                    </a:cubicBezTo>
                    <a:cubicBezTo>
                      <a:pt x="415887" y="38291"/>
                      <a:pt x="421887" y="31814"/>
                      <a:pt x="425888" y="34481"/>
                    </a:cubicBezTo>
                    <a:cubicBezTo>
                      <a:pt x="425983" y="34957"/>
                      <a:pt x="426174" y="35338"/>
                      <a:pt x="426174" y="36004"/>
                    </a:cubicBezTo>
                    <a:lnTo>
                      <a:pt x="425697" y="36386"/>
                    </a:lnTo>
                    <a:cubicBezTo>
                      <a:pt x="426555" y="36957"/>
                      <a:pt x="427412" y="36767"/>
                      <a:pt x="428269" y="36195"/>
                    </a:cubicBezTo>
                    <a:cubicBezTo>
                      <a:pt x="429412" y="37052"/>
                      <a:pt x="430079" y="37910"/>
                      <a:pt x="431222" y="38291"/>
                    </a:cubicBezTo>
                    <a:cubicBezTo>
                      <a:pt x="430650" y="41624"/>
                      <a:pt x="435127" y="41624"/>
                      <a:pt x="437127" y="42482"/>
                    </a:cubicBezTo>
                    <a:cubicBezTo>
                      <a:pt x="438747" y="38195"/>
                      <a:pt x="441223" y="40196"/>
                      <a:pt x="440080" y="35528"/>
                    </a:cubicBezTo>
                    <a:cubicBezTo>
                      <a:pt x="440271" y="36004"/>
                      <a:pt x="439413" y="35909"/>
                      <a:pt x="437889" y="35528"/>
                    </a:cubicBezTo>
                    <a:cubicBezTo>
                      <a:pt x="437508" y="35528"/>
                      <a:pt x="437127" y="35528"/>
                      <a:pt x="436842" y="35528"/>
                    </a:cubicBezTo>
                    <a:lnTo>
                      <a:pt x="437127" y="35242"/>
                    </a:lnTo>
                    <a:cubicBezTo>
                      <a:pt x="435699" y="34766"/>
                      <a:pt x="433794" y="34195"/>
                      <a:pt x="431603" y="33719"/>
                    </a:cubicBezTo>
                    <a:cubicBezTo>
                      <a:pt x="433889" y="32004"/>
                      <a:pt x="436556" y="30766"/>
                      <a:pt x="438080" y="34100"/>
                    </a:cubicBezTo>
                    <a:cubicBezTo>
                      <a:pt x="440271" y="31814"/>
                      <a:pt x="442842" y="29528"/>
                      <a:pt x="444081" y="28670"/>
                    </a:cubicBezTo>
                    <a:cubicBezTo>
                      <a:pt x="444843" y="35909"/>
                      <a:pt x="448653" y="41910"/>
                      <a:pt x="447414" y="45720"/>
                    </a:cubicBezTo>
                    <a:cubicBezTo>
                      <a:pt x="455034" y="47054"/>
                      <a:pt x="462654" y="53912"/>
                      <a:pt x="471894" y="50578"/>
                    </a:cubicBezTo>
                    <a:cubicBezTo>
                      <a:pt x="474370" y="51245"/>
                      <a:pt x="472370" y="54102"/>
                      <a:pt x="472084" y="55721"/>
                    </a:cubicBezTo>
                    <a:cubicBezTo>
                      <a:pt x="470560" y="55531"/>
                      <a:pt x="469417" y="54483"/>
                      <a:pt x="468084" y="54959"/>
                    </a:cubicBezTo>
                    <a:cubicBezTo>
                      <a:pt x="472941" y="56007"/>
                      <a:pt x="478656" y="63056"/>
                      <a:pt x="483514" y="59531"/>
                    </a:cubicBezTo>
                    <a:cubicBezTo>
                      <a:pt x="485895" y="65532"/>
                      <a:pt x="477418" y="61246"/>
                      <a:pt x="483800" y="66008"/>
                    </a:cubicBezTo>
                    <a:lnTo>
                      <a:pt x="481800" y="66580"/>
                    </a:lnTo>
                    <a:cubicBezTo>
                      <a:pt x="483895" y="75438"/>
                      <a:pt x="490944" y="77153"/>
                      <a:pt x="497897" y="79915"/>
                    </a:cubicBezTo>
                    <a:cubicBezTo>
                      <a:pt x="504850" y="82487"/>
                      <a:pt x="511899" y="85916"/>
                      <a:pt x="512661" y="96679"/>
                    </a:cubicBezTo>
                    <a:cubicBezTo>
                      <a:pt x="512470" y="95250"/>
                      <a:pt x="512375" y="94583"/>
                      <a:pt x="513042" y="93726"/>
                    </a:cubicBezTo>
                    <a:cubicBezTo>
                      <a:pt x="521328" y="112586"/>
                      <a:pt x="542283" y="124396"/>
                      <a:pt x="545903" y="146018"/>
                    </a:cubicBezTo>
                    <a:cubicBezTo>
                      <a:pt x="547522" y="151733"/>
                      <a:pt x="551046" y="150209"/>
                      <a:pt x="555333" y="151638"/>
                    </a:cubicBezTo>
                    <a:lnTo>
                      <a:pt x="551808" y="155258"/>
                    </a:lnTo>
                    <a:lnTo>
                      <a:pt x="559714" y="157353"/>
                    </a:lnTo>
                    <a:cubicBezTo>
                      <a:pt x="567715" y="162496"/>
                      <a:pt x="556952" y="176022"/>
                      <a:pt x="568953" y="181356"/>
                    </a:cubicBezTo>
                    <a:lnTo>
                      <a:pt x="571144" y="178499"/>
                    </a:lnTo>
                    <a:cubicBezTo>
                      <a:pt x="572573" y="182118"/>
                      <a:pt x="578764" y="188214"/>
                      <a:pt x="575145" y="189452"/>
                    </a:cubicBezTo>
                    <a:cubicBezTo>
                      <a:pt x="575907" y="189452"/>
                      <a:pt x="578764" y="188881"/>
                      <a:pt x="578002" y="191071"/>
                    </a:cubicBezTo>
                    <a:lnTo>
                      <a:pt x="575811" y="192405"/>
                    </a:lnTo>
                    <a:lnTo>
                      <a:pt x="584194" y="198692"/>
                    </a:lnTo>
                    <a:cubicBezTo>
                      <a:pt x="586003" y="206026"/>
                      <a:pt x="574764" y="202406"/>
                      <a:pt x="579145" y="212027"/>
                    </a:cubicBezTo>
                    <a:cubicBezTo>
                      <a:pt x="581812" y="215075"/>
                      <a:pt x="590766" y="218599"/>
                      <a:pt x="591718" y="216599"/>
                    </a:cubicBezTo>
                    <a:cubicBezTo>
                      <a:pt x="591147" y="215170"/>
                      <a:pt x="591337" y="212217"/>
                      <a:pt x="593623" y="210979"/>
                    </a:cubicBezTo>
                    <a:lnTo>
                      <a:pt x="596481" y="213646"/>
                    </a:lnTo>
                    <a:cubicBezTo>
                      <a:pt x="603529" y="210979"/>
                      <a:pt x="611816" y="210217"/>
                      <a:pt x="612292" y="199454"/>
                    </a:cubicBezTo>
                    <a:lnTo>
                      <a:pt x="605244" y="195834"/>
                    </a:lnTo>
                    <a:lnTo>
                      <a:pt x="607530" y="192310"/>
                    </a:lnTo>
                    <a:lnTo>
                      <a:pt x="610197" y="197072"/>
                    </a:lnTo>
                    <a:cubicBezTo>
                      <a:pt x="611816" y="192786"/>
                      <a:pt x="608197" y="192405"/>
                      <a:pt x="605339" y="191453"/>
                    </a:cubicBezTo>
                    <a:cubicBezTo>
                      <a:pt x="606863" y="190119"/>
                      <a:pt x="607625" y="188690"/>
                      <a:pt x="607625" y="187166"/>
                    </a:cubicBezTo>
                    <a:lnTo>
                      <a:pt x="598290" y="184975"/>
                    </a:lnTo>
                    <a:cubicBezTo>
                      <a:pt x="600481" y="182880"/>
                      <a:pt x="604768" y="184690"/>
                      <a:pt x="604196" y="180213"/>
                    </a:cubicBezTo>
                    <a:cubicBezTo>
                      <a:pt x="599815" y="179261"/>
                      <a:pt x="599719" y="185833"/>
                      <a:pt x="595528" y="182594"/>
                    </a:cubicBezTo>
                    <a:cubicBezTo>
                      <a:pt x="597052" y="178308"/>
                      <a:pt x="599910" y="177737"/>
                      <a:pt x="595623" y="175927"/>
                    </a:cubicBezTo>
                    <a:cubicBezTo>
                      <a:pt x="597052" y="174498"/>
                      <a:pt x="598481" y="174593"/>
                      <a:pt x="600005" y="175450"/>
                    </a:cubicBezTo>
                    <a:cubicBezTo>
                      <a:pt x="596385" y="173736"/>
                      <a:pt x="595052" y="168497"/>
                      <a:pt x="590671" y="169069"/>
                    </a:cubicBezTo>
                    <a:cubicBezTo>
                      <a:pt x="592766" y="164211"/>
                      <a:pt x="584384" y="160306"/>
                      <a:pt x="590671" y="156972"/>
                    </a:cubicBezTo>
                    <a:cubicBezTo>
                      <a:pt x="588670" y="156972"/>
                      <a:pt x="582955" y="154972"/>
                      <a:pt x="581241" y="152591"/>
                    </a:cubicBezTo>
                    <a:cubicBezTo>
                      <a:pt x="591337" y="152781"/>
                      <a:pt x="576002" y="142875"/>
                      <a:pt x="584479" y="139351"/>
                    </a:cubicBezTo>
                    <a:cubicBezTo>
                      <a:pt x="575907" y="139922"/>
                      <a:pt x="573906" y="128873"/>
                      <a:pt x="566477" y="125254"/>
                    </a:cubicBezTo>
                    <a:cubicBezTo>
                      <a:pt x="567239" y="125254"/>
                      <a:pt x="568668" y="125254"/>
                      <a:pt x="568668" y="126016"/>
                    </a:cubicBezTo>
                    <a:cubicBezTo>
                      <a:pt x="567048" y="122301"/>
                      <a:pt x="568287" y="120110"/>
                      <a:pt x="568096" y="117158"/>
                    </a:cubicBezTo>
                    <a:cubicBezTo>
                      <a:pt x="562572" y="120206"/>
                      <a:pt x="557904" y="115919"/>
                      <a:pt x="552761" y="115348"/>
                    </a:cubicBezTo>
                    <a:cubicBezTo>
                      <a:pt x="555047" y="107918"/>
                      <a:pt x="560571" y="113538"/>
                      <a:pt x="564572" y="109061"/>
                    </a:cubicBezTo>
                    <a:cubicBezTo>
                      <a:pt x="560476" y="112109"/>
                      <a:pt x="555523" y="104966"/>
                      <a:pt x="552951" y="108775"/>
                    </a:cubicBezTo>
                    <a:cubicBezTo>
                      <a:pt x="553904" y="103537"/>
                      <a:pt x="552666" y="105061"/>
                      <a:pt x="555809" y="100489"/>
                    </a:cubicBezTo>
                    <a:cubicBezTo>
                      <a:pt x="548951" y="104585"/>
                      <a:pt x="552666" y="98393"/>
                      <a:pt x="546951" y="98774"/>
                    </a:cubicBezTo>
                    <a:cubicBezTo>
                      <a:pt x="546951" y="92107"/>
                      <a:pt x="552094" y="93250"/>
                      <a:pt x="546570" y="89821"/>
                    </a:cubicBezTo>
                    <a:cubicBezTo>
                      <a:pt x="546760" y="86011"/>
                      <a:pt x="552285" y="88678"/>
                      <a:pt x="552285" y="88678"/>
                    </a:cubicBezTo>
                    <a:close/>
                    <a:moveTo>
                      <a:pt x="428936" y="6382"/>
                    </a:moveTo>
                    <a:lnTo>
                      <a:pt x="428936" y="6382"/>
                    </a:lnTo>
                    <a:cubicBezTo>
                      <a:pt x="430365" y="6382"/>
                      <a:pt x="431508" y="6572"/>
                      <a:pt x="432270" y="6667"/>
                    </a:cubicBezTo>
                    <a:cubicBezTo>
                      <a:pt x="431603" y="6667"/>
                      <a:pt x="430650" y="6477"/>
                      <a:pt x="428936" y="6382"/>
                    </a:cubicBezTo>
                    <a:close/>
                    <a:moveTo>
                      <a:pt x="415029" y="5620"/>
                    </a:moveTo>
                    <a:cubicBezTo>
                      <a:pt x="416744" y="5810"/>
                      <a:pt x="418839" y="5810"/>
                      <a:pt x="421125" y="5810"/>
                    </a:cubicBezTo>
                    <a:cubicBezTo>
                      <a:pt x="421506" y="7429"/>
                      <a:pt x="420935" y="8954"/>
                      <a:pt x="419601" y="8858"/>
                    </a:cubicBezTo>
                    <a:cubicBezTo>
                      <a:pt x="420363" y="7811"/>
                      <a:pt x="417220" y="6858"/>
                      <a:pt x="415029" y="5525"/>
                    </a:cubicBezTo>
                    <a:close/>
                    <a:moveTo>
                      <a:pt x="433032" y="40005"/>
                    </a:moveTo>
                    <a:cubicBezTo>
                      <a:pt x="431508" y="40100"/>
                      <a:pt x="431317" y="39243"/>
                      <a:pt x="431412" y="38291"/>
                    </a:cubicBezTo>
                    <a:cubicBezTo>
                      <a:pt x="432079" y="38291"/>
                      <a:pt x="432936" y="38481"/>
                      <a:pt x="433984" y="38576"/>
                    </a:cubicBezTo>
                    <a:cubicBezTo>
                      <a:pt x="434079" y="38481"/>
                      <a:pt x="434175" y="38291"/>
                      <a:pt x="434365" y="38100"/>
                    </a:cubicBezTo>
                    <a:cubicBezTo>
                      <a:pt x="433984" y="38862"/>
                      <a:pt x="433508" y="39529"/>
                      <a:pt x="433032"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0" name="Google Shape;1550;p37"/>
              <p:cNvSpPr/>
              <p:nvPr/>
            </p:nvSpPr>
            <p:spPr>
              <a:xfrm>
                <a:off x="5618130" y="1886616"/>
                <a:ext cx="1523" cy="1333"/>
              </a:xfrm>
              <a:custGeom>
                <a:avLst/>
                <a:gdLst/>
                <a:ahLst/>
                <a:cxnLst/>
                <a:rect l="l" t="t" r="r" b="b"/>
                <a:pathLst>
                  <a:path w="1523" h="1333" extrusionOk="0">
                    <a:moveTo>
                      <a:pt x="762" y="1238"/>
                    </a:moveTo>
                    <a:cubicBezTo>
                      <a:pt x="762" y="1238"/>
                      <a:pt x="1238" y="1048"/>
                      <a:pt x="1524" y="1238"/>
                    </a:cubicBezTo>
                    <a:cubicBezTo>
                      <a:pt x="1333" y="762"/>
                      <a:pt x="1238" y="286"/>
                      <a:pt x="1048" y="0"/>
                    </a:cubicBezTo>
                    <a:cubicBezTo>
                      <a:pt x="667" y="381"/>
                      <a:pt x="381" y="762"/>
                      <a:pt x="0" y="1143"/>
                    </a:cubicBezTo>
                    <a:lnTo>
                      <a:pt x="762"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1" name="Google Shape;1551;p37"/>
              <p:cNvSpPr/>
              <p:nvPr/>
            </p:nvSpPr>
            <p:spPr>
              <a:xfrm>
                <a:off x="5383625" y="1974150"/>
                <a:ext cx="190" cy="762"/>
              </a:xfrm>
              <a:custGeom>
                <a:avLst/>
                <a:gdLst/>
                <a:ahLst/>
                <a:cxnLst/>
                <a:rect l="l" t="t" r="r" b="b"/>
                <a:pathLst>
                  <a:path w="190" h="762" extrusionOk="0">
                    <a:moveTo>
                      <a:pt x="0" y="572"/>
                    </a:moveTo>
                    <a:lnTo>
                      <a:pt x="191" y="762"/>
                    </a:lnTo>
                    <a:cubicBezTo>
                      <a:pt x="191" y="762"/>
                      <a:pt x="0" y="286"/>
                      <a:pt x="0" y="0"/>
                    </a:cubicBezTo>
                    <a:cubicBezTo>
                      <a:pt x="0" y="286"/>
                      <a:pt x="0" y="381"/>
                      <a:pt x="0"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2" name="Google Shape;1552;p37"/>
              <p:cNvSpPr/>
              <p:nvPr/>
            </p:nvSpPr>
            <p:spPr>
              <a:xfrm>
                <a:off x="5485828" y="1983295"/>
                <a:ext cx="1142" cy="1333"/>
              </a:xfrm>
              <a:custGeom>
                <a:avLst/>
                <a:gdLst/>
                <a:ahLst/>
                <a:cxnLst/>
                <a:rect l="l" t="t" r="r" b="b"/>
                <a:pathLst>
                  <a:path w="1142" h="1333" extrusionOk="0">
                    <a:moveTo>
                      <a:pt x="0" y="1048"/>
                    </a:moveTo>
                    <a:lnTo>
                      <a:pt x="1143" y="1333"/>
                    </a:lnTo>
                    <a:lnTo>
                      <a:pt x="476" y="0"/>
                    </a:lnTo>
                    <a:lnTo>
                      <a:pt x="0" y="104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3" name="Google Shape;1553;p37"/>
              <p:cNvSpPr/>
              <p:nvPr/>
            </p:nvSpPr>
            <p:spPr>
              <a:xfrm>
                <a:off x="5325999" y="1940718"/>
                <a:ext cx="666" cy="1238"/>
              </a:xfrm>
              <a:custGeom>
                <a:avLst/>
                <a:gdLst/>
                <a:ahLst/>
                <a:cxnLst/>
                <a:rect l="l" t="t" r="r" b="b"/>
                <a:pathLst>
                  <a:path w="666" h="1238" extrusionOk="0">
                    <a:moveTo>
                      <a:pt x="667" y="1238"/>
                    </a:moveTo>
                    <a:cubicBezTo>
                      <a:pt x="667" y="1238"/>
                      <a:pt x="476" y="381"/>
                      <a:pt x="0" y="0"/>
                    </a:cubicBezTo>
                    <a:cubicBezTo>
                      <a:pt x="0" y="286"/>
                      <a:pt x="286" y="762"/>
                      <a:pt x="667"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4" name="Google Shape;1554;p37"/>
              <p:cNvSpPr/>
              <p:nvPr/>
            </p:nvSpPr>
            <p:spPr>
              <a:xfrm>
                <a:off x="5294566" y="1935574"/>
                <a:ext cx="3905" cy="1904"/>
              </a:xfrm>
              <a:custGeom>
                <a:avLst/>
                <a:gdLst/>
                <a:ahLst/>
                <a:cxnLst/>
                <a:rect l="l" t="t" r="r" b="b"/>
                <a:pathLst>
                  <a:path w="3905" h="1904" extrusionOk="0">
                    <a:moveTo>
                      <a:pt x="3905" y="1905"/>
                    </a:moveTo>
                    <a:lnTo>
                      <a:pt x="0" y="0"/>
                    </a:lnTo>
                    <a:cubicBezTo>
                      <a:pt x="1715" y="1048"/>
                      <a:pt x="2953" y="1524"/>
                      <a:pt x="3905" y="190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5" name="Google Shape;1555;p37"/>
              <p:cNvSpPr/>
              <p:nvPr/>
            </p:nvSpPr>
            <p:spPr>
              <a:xfrm>
                <a:off x="5276087" y="1934527"/>
                <a:ext cx="381" cy="2000"/>
              </a:xfrm>
              <a:custGeom>
                <a:avLst/>
                <a:gdLst/>
                <a:ahLst/>
                <a:cxnLst/>
                <a:rect l="l" t="t" r="r" b="b"/>
                <a:pathLst>
                  <a:path w="381" h="2000" extrusionOk="0">
                    <a:moveTo>
                      <a:pt x="381" y="0"/>
                    </a:moveTo>
                    <a:cubicBezTo>
                      <a:pt x="95" y="762"/>
                      <a:pt x="0" y="1429"/>
                      <a:pt x="0" y="2000"/>
                    </a:cubicBezTo>
                    <a:lnTo>
                      <a:pt x="0" y="2000"/>
                    </a:lnTo>
                    <a:cubicBezTo>
                      <a:pt x="0" y="2000"/>
                      <a:pt x="381" y="0"/>
                      <a:pt x="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6" name="Google Shape;1556;p37"/>
              <p:cNvSpPr/>
              <p:nvPr/>
            </p:nvSpPr>
            <p:spPr>
              <a:xfrm>
                <a:off x="5570696" y="2100357"/>
                <a:ext cx="1537" cy="1256"/>
              </a:xfrm>
              <a:custGeom>
                <a:avLst/>
                <a:gdLst/>
                <a:ahLst/>
                <a:cxnLst/>
                <a:rect l="l" t="t" r="r" b="b"/>
                <a:pathLst>
                  <a:path w="1537" h="1256" extrusionOk="0">
                    <a:moveTo>
                      <a:pt x="0" y="0"/>
                    </a:moveTo>
                    <a:cubicBezTo>
                      <a:pt x="0" y="0"/>
                      <a:pt x="381" y="476"/>
                      <a:pt x="572" y="667"/>
                    </a:cubicBezTo>
                    <a:cubicBezTo>
                      <a:pt x="2381" y="1905"/>
                      <a:pt x="1333" y="95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7" name="Google Shape;1557;p37"/>
              <p:cNvSpPr/>
              <p:nvPr/>
            </p:nvSpPr>
            <p:spPr>
              <a:xfrm>
                <a:off x="5495353" y="2027795"/>
                <a:ext cx="3809" cy="1695"/>
              </a:xfrm>
              <a:custGeom>
                <a:avLst/>
                <a:gdLst/>
                <a:ahLst/>
                <a:cxnLst/>
                <a:rect l="l" t="t" r="r" b="b"/>
                <a:pathLst>
                  <a:path w="3809" h="1695" extrusionOk="0">
                    <a:moveTo>
                      <a:pt x="0" y="1029"/>
                    </a:moveTo>
                    <a:cubicBezTo>
                      <a:pt x="1333" y="1124"/>
                      <a:pt x="2667" y="1314"/>
                      <a:pt x="3810" y="1695"/>
                    </a:cubicBezTo>
                    <a:cubicBezTo>
                      <a:pt x="2667" y="171"/>
                      <a:pt x="1715" y="-876"/>
                      <a:pt x="0" y="102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8" name="Google Shape;1558;p37"/>
              <p:cNvSpPr/>
              <p:nvPr/>
            </p:nvSpPr>
            <p:spPr>
              <a:xfrm>
                <a:off x="5617940" y="2210752"/>
                <a:ext cx="95" cy="761"/>
              </a:xfrm>
              <a:custGeom>
                <a:avLst/>
                <a:gdLst/>
                <a:ahLst/>
                <a:cxnLst/>
                <a:rect l="l" t="t" r="r" b="b"/>
                <a:pathLst>
                  <a:path w="95" h="761" extrusionOk="0">
                    <a:moveTo>
                      <a:pt x="95" y="0"/>
                    </a:moveTo>
                    <a:lnTo>
                      <a:pt x="0" y="0"/>
                    </a:lnTo>
                    <a:lnTo>
                      <a:pt x="95" y="762"/>
                    </a:lnTo>
                    <a:lnTo>
                      <a:pt x="95"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59" name="Google Shape;1559;p37"/>
              <p:cNvSpPr/>
              <p:nvPr/>
            </p:nvSpPr>
            <p:spPr>
              <a:xfrm>
                <a:off x="5499258" y="2029491"/>
                <a:ext cx="3429" cy="3333"/>
              </a:xfrm>
              <a:custGeom>
                <a:avLst/>
                <a:gdLst/>
                <a:ahLst/>
                <a:cxnLst/>
                <a:rect l="l" t="t" r="r" b="b"/>
                <a:pathLst>
                  <a:path w="3429" h="3333" extrusionOk="0">
                    <a:moveTo>
                      <a:pt x="3429" y="3334"/>
                    </a:moveTo>
                    <a:cubicBezTo>
                      <a:pt x="2667" y="1429"/>
                      <a:pt x="1429" y="476"/>
                      <a:pt x="0" y="0"/>
                    </a:cubicBezTo>
                    <a:cubicBezTo>
                      <a:pt x="857" y="1238"/>
                      <a:pt x="1905" y="2762"/>
                      <a:pt x="3429"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0" name="Google Shape;1560;p37"/>
              <p:cNvSpPr/>
              <p:nvPr/>
            </p:nvSpPr>
            <p:spPr>
              <a:xfrm>
                <a:off x="5180742" y="1951671"/>
                <a:ext cx="1142" cy="952"/>
              </a:xfrm>
              <a:custGeom>
                <a:avLst/>
                <a:gdLst/>
                <a:ahLst/>
                <a:cxnLst/>
                <a:rect l="l" t="t" r="r" b="b"/>
                <a:pathLst>
                  <a:path w="1142" h="952" extrusionOk="0">
                    <a:moveTo>
                      <a:pt x="1048" y="0"/>
                    </a:moveTo>
                    <a:lnTo>
                      <a:pt x="0" y="191"/>
                    </a:lnTo>
                    <a:cubicBezTo>
                      <a:pt x="0" y="191"/>
                      <a:pt x="190" y="667"/>
                      <a:pt x="190" y="953"/>
                    </a:cubicBezTo>
                    <a:lnTo>
                      <a:pt x="1143"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1" name="Google Shape;1561;p37"/>
              <p:cNvSpPr/>
              <p:nvPr/>
            </p:nvSpPr>
            <p:spPr>
              <a:xfrm>
                <a:off x="5179885" y="1952624"/>
                <a:ext cx="952" cy="952"/>
              </a:xfrm>
              <a:custGeom>
                <a:avLst/>
                <a:gdLst/>
                <a:ahLst/>
                <a:cxnLst/>
                <a:rect l="l" t="t" r="r" b="b"/>
                <a:pathLst>
                  <a:path w="952" h="952" extrusionOk="0">
                    <a:moveTo>
                      <a:pt x="952" y="0"/>
                    </a:moveTo>
                    <a:lnTo>
                      <a:pt x="0" y="953"/>
                    </a:lnTo>
                    <a:cubicBezTo>
                      <a:pt x="476" y="762"/>
                      <a:pt x="952" y="571"/>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2" name="Google Shape;1562;p37"/>
              <p:cNvSpPr/>
              <p:nvPr/>
            </p:nvSpPr>
            <p:spPr>
              <a:xfrm>
                <a:off x="5178075" y="1953577"/>
                <a:ext cx="1905" cy="2000"/>
              </a:xfrm>
              <a:custGeom>
                <a:avLst/>
                <a:gdLst/>
                <a:ahLst/>
                <a:cxnLst/>
                <a:rect l="l" t="t" r="r" b="b"/>
                <a:pathLst>
                  <a:path w="1905" h="2000" extrusionOk="0">
                    <a:moveTo>
                      <a:pt x="0" y="2000"/>
                    </a:moveTo>
                    <a:cubicBezTo>
                      <a:pt x="572" y="1238"/>
                      <a:pt x="1238" y="667"/>
                      <a:pt x="1905" y="0"/>
                    </a:cubicBezTo>
                    <a:cubicBezTo>
                      <a:pt x="1048" y="286"/>
                      <a:pt x="0" y="571"/>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3" name="Google Shape;1563;p37"/>
              <p:cNvSpPr/>
              <p:nvPr/>
            </p:nvSpPr>
            <p:spPr>
              <a:xfrm>
                <a:off x="5210376" y="1942242"/>
                <a:ext cx="84" cy="1714"/>
              </a:xfrm>
              <a:custGeom>
                <a:avLst/>
                <a:gdLst/>
                <a:ahLst/>
                <a:cxnLst/>
                <a:rect l="l" t="t" r="r" b="b"/>
                <a:pathLst>
                  <a:path w="84" h="1714" extrusionOk="0">
                    <a:moveTo>
                      <a:pt x="85" y="1714"/>
                    </a:moveTo>
                    <a:lnTo>
                      <a:pt x="85" y="0"/>
                    </a:lnTo>
                    <a:cubicBezTo>
                      <a:pt x="85" y="0"/>
                      <a:pt x="-106" y="952"/>
                      <a:pt x="85" y="171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4" name="Google Shape;1564;p37"/>
              <p:cNvSpPr/>
              <p:nvPr/>
            </p:nvSpPr>
            <p:spPr>
              <a:xfrm>
                <a:off x="5210175" y="1940262"/>
                <a:ext cx="8762" cy="2075"/>
              </a:xfrm>
              <a:custGeom>
                <a:avLst/>
                <a:gdLst/>
                <a:ahLst/>
                <a:cxnLst/>
                <a:rect l="l" t="t" r="r" b="b"/>
                <a:pathLst>
                  <a:path w="8762" h="2075" extrusionOk="0">
                    <a:moveTo>
                      <a:pt x="8763" y="837"/>
                    </a:moveTo>
                    <a:cubicBezTo>
                      <a:pt x="6667" y="1027"/>
                      <a:pt x="2667" y="-1068"/>
                      <a:pt x="0" y="742"/>
                    </a:cubicBezTo>
                    <a:lnTo>
                      <a:pt x="0" y="2075"/>
                    </a:lnTo>
                    <a:cubicBezTo>
                      <a:pt x="857" y="-687"/>
                      <a:pt x="7429" y="4076"/>
                      <a:pt x="8763" y="83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5" name="Google Shape;1565;p37"/>
              <p:cNvSpPr/>
              <p:nvPr/>
            </p:nvSpPr>
            <p:spPr>
              <a:xfrm>
                <a:off x="5250656" y="1954815"/>
                <a:ext cx="7048" cy="5870"/>
              </a:xfrm>
              <a:custGeom>
                <a:avLst/>
                <a:gdLst/>
                <a:ahLst/>
                <a:cxnLst/>
                <a:rect l="l" t="t" r="r" b="b"/>
                <a:pathLst>
                  <a:path w="7048" h="5870" extrusionOk="0">
                    <a:moveTo>
                      <a:pt x="7048" y="571"/>
                    </a:moveTo>
                    <a:lnTo>
                      <a:pt x="0" y="0"/>
                    </a:lnTo>
                    <a:cubicBezTo>
                      <a:pt x="1429" y="1619"/>
                      <a:pt x="3238" y="3810"/>
                      <a:pt x="190" y="4572"/>
                    </a:cubicBezTo>
                    <a:cubicBezTo>
                      <a:pt x="9335" y="8954"/>
                      <a:pt x="-2000" y="857"/>
                      <a:pt x="7048"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6" name="Google Shape;1566;p37"/>
              <p:cNvSpPr/>
              <p:nvPr/>
            </p:nvSpPr>
            <p:spPr>
              <a:xfrm>
                <a:off x="5277424" y="1957006"/>
                <a:ext cx="3388" cy="3524"/>
              </a:xfrm>
              <a:custGeom>
                <a:avLst/>
                <a:gdLst/>
                <a:ahLst/>
                <a:cxnLst/>
                <a:rect l="l" t="t" r="r" b="b"/>
                <a:pathLst>
                  <a:path w="3388" h="3524" extrusionOk="0">
                    <a:moveTo>
                      <a:pt x="1616" y="0"/>
                    </a:moveTo>
                    <a:cubicBezTo>
                      <a:pt x="-2004" y="857"/>
                      <a:pt x="1616" y="2572"/>
                      <a:pt x="1425" y="3524"/>
                    </a:cubicBezTo>
                    <a:cubicBezTo>
                      <a:pt x="3711" y="1905"/>
                      <a:pt x="4283" y="1429"/>
                      <a:pt x="161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7" name="Google Shape;1567;p37"/>
              <p:cNvSpPr/>
              <p:nvPr/>
            </p:nvSpPr>
            <p:spPr>
              <a:xfrm>
                <a:off x="5423249" y="1999582"/>
                <a:ext cx="2381" cy="3651"/>
              </a:xfrm>
              <a:custGeom>
                <a:avLst/>
                <a:gdLst/>
                <a:ahLst/>
                <a:cxnLst/>
                <a:rect l="l" t="t" r="r" b="b"/>
                <a:pathLst>
                  <a:path w="2381" h="3651" extrusionOk="0">
                    <a:moveTo>
                      <a:pt x="2381" y="0"/>
                    </a:moveTo>
                    <a:lnTo>
                      <a:pt x="0" y="3429"/>
                    </a:lnTo>
                    <a:cubicBezTo>
                      <a:pt x="2762" y="4382"/>
                      <a:pt x="857" y="2096"/>
                      <a:pt x="238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8" name="Google Shape;1568;p37"/>
              <p:cNvSpPr/>
              <p:nvPr/>
            </p:nvSpPr>
            <p:spPr>
              <a:xfrm>
                <a:off x="5458682" y="1994248"/>
                <a:ext cx="4381" cy="3714"/>
              </a:xfrm>
              <a:custGeom>
                <a:avLst/>
                <a:gdLst/>
                <a:ahLst/>
                <a:cxnLst/>
                <a:rect l="l" t="t" r="r" b="b"/>
                <a:pathLst>
                  <a:path w="4381" h="3714" extrusionOk="0">
                    <a:moveTo>
                      <a:pt x="4382" y="3715"/>
                    </a:moveTo>
                    <a:lnTo>
                      <a:pt x="3334" y="0"/>
                    </a:lnTo>
                    <a:lnTo>
                      <a:pt x="0" y="2381"/>
                    </a:lnTo>
                    <a:lnTo>
                      <a:pt x="4382" y="3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69" name="Google Shape;1569;p37"/>
              <p:cNvSpPr/>
              <p:nvPr/>
            </p:nvSpPr>
            <p:spPr>
              <a:xfrm>
                <a:off x="5458587" y="2032158"/>
                <a:ext cx="4667" cy="1619"/>
              </a:xfrm>
              <a:custGeom>
                <a:avLst/>
                <a:gdLst/>
                <a:ahLst/>
                <a:cxnLst/>
                <a:rect l="l" t="t" r="r" b="b"/>
                <a:pathLst>
                  <a:path w="4667" h="1619" extrusionOk="0">
                    <a:moveTo>
                      <a:pt x="1333" y="190"/>
                    </a:moveTo>
                    <a:lnTo>
                      <a:pt x="0" y="0"/>
                    </a:lnTo>
                    <a:lnTo>
                      <a:pt x="4667" y="1619"/>
                    </a:lnTo>
                    <a:lnTo>
                      <a:pt x="1333" y="19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70" name="Google Shape;1570;p37"/>
              <p:cNvSpPr/>
              <p:nvPr/>
            </p:nvSpPr>
            <p:spPr>
              <a:xfrm>
                <a:off x="5579135" y="2241660"/>
                <a:ext cx="5371" cy="2143"/>
              </a:xfrm>
              <a:custGeom>
                <a:avLst/>
                <a:gdLst/>
                <a:ahLst/>
                <a:cxnLst/>
                <a:rect l="l" t="t" r="r" b="b"/>
                <a:pathLst>
                  <a:path w="5371" h="2143" extrusionOk="0">
                    <a:moveTo>
                      <a:pt x="228" y="2143"/>
                    </a:moveTo>
                    <a:lnTo>
                      <a:pt x="5372" y="1572"/>
                    </a:lnTo>
                    <a:cubicBezTo>
                      <a:pt x="4514" y="-333"/>
                      <a:pt x="-1201" y="-905"/>
                      <a:pt x="228" y="2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71" name="Google Shape;1571;p37"/>
              <p:cNvSpPr/>
              <p:nvPr/>
            </p:nvSpPr>
            <p:spPr>
              <a:xfrm>
                <a:off x="5545074" y="2328145"/>
                <a:ext cx="3238" cy="3467"/>
              </a:xfrm>
              <a:custGeom>
                <a:avLst/>
                <a:gdLst/>
                <a:ahLst/>
                <a:cxnLst/>
                <a:rect l="l" t="t" r="r" b="b"/>
                <a:pathLst>
                  <a:path w="3238" h="3467" extrusionOk="0">
                    <a:moveTo>
                      <a:pt x="3238" y="3288"/>
                    </a:moveTo>
                    <a:cubicBezTo>
                      <a:pt x="2286" y="621"/>
                      <a:pt x="1238" y="-1379"/>
                      <a:pt x="0" y="1193"/>
                    </a:cubicBezTo>
                    <a:cubicBezTo>
                      <a:pt x="1048" y="1669"/>
                      <a:pt x="2572" y="4146"/>
                      <a:pt x="3238" y="328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72" name="Google Shape;1572;p37"/>
              <p:cNvSpPr/>
              <p:nvPr/>
            </p:nvSpPr>
            <p:spPr>
              <a:xfrm>
                <a:off x="5517737" y="2022537"/>
                <a:ext cx="1143" cy="4381"/>
              </a:xfrm>
              <a:custGeom>
                <a:avLst/>
                <a:gdLst/>
                <a:ahLst/>
                <a:cxnLst/>
                <a:rect l="l" t="t" r="r" b="b"/>
                <a:pathLst>
                  <a:path w="1143" h="4381" extrusionOk="0">
                    <a:moveTo>
                      <a:pt x="0" y="1810"/>
                    </a:moveTo>
                    <a:lnTo>
                      <a:pt x="1143" y="4382"/>
                    </a:lnTo>
                    <a:lnTo>
                      <a:pt x="762" y="0"/>
                    </a:lnTo>
                    <a:lnTo>
                      <a:pt x="0"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3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نتیجه</a:t>
            </a:r>
            <a:endParaRPr dirty="0">
              <a:cs typeface="B Nazanin" panose="00000400000000000000" pitchFamily="2" charset="-78"/>
            </a:endParaRPr>
          </a:p>
        </p:txBody>
      </p:sp>
      <p:sp>
        <p:nvSpPr>
          <p:cNvPr id="1578" name="Google Shape;1578;p38"/>
          <p:cNvSpPr txBox="1">
            <a:spLocks noGrp="1"/>
          </p:cNvSpPr>
          <p:nvPr>
            <p:ph type="subTitle" idx="1"/>
          </p:nvPr>
        </p:nvSpPr>
        <p:spPr>
          <a:xfrm>
            <a:off x="1120625" y="1779187"/>
            <a:ext cx="2160600" cy="10320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با تأکید بر اهمیت بررسی کامل و استدلال بالینی، به هرگونه چالش تشخیصی رسیدگی کنید</a:t>
            </a:r>
            <a:endParaRPr dirty="0">
              <a:cs typeface="B Nazanin" panose="00000400000000000000" pitchFamily="2" charset="-78"/>
            </a:endParaRPr>
          </a:p>
        </p:txBody>
      </p:sp>
      <p:sp>
        <p:nvSpPr>
          <p:cNvPr id="1579" name="Google Shape;1579;p38"/>
          <p:cNvSpPr txBox="1">
            <a:spLocks noGrp="1"/>
          </p:cNvSpPr>
          <p:nvPr>
            <p:ph type="subTitle" idx="2"/>
          </p:nvPr>
        </p:nvSpPr>
        <p:spPr>
          <a:xfrm>
            <a:off x="1120637" y="1441013"/>
            <a:ext cx="2160600" cy="4392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چالش</a:t>
            </a:r>
            <a:endParaRPr dirty="0">
              <a:cs typeface="B Nazanin" panose="00000400000000000000" pitchFamily="2" charset="-78"/>
            </a:endParaRPr>
          </a:p>
        </p:txBody>
      </p:sp>
      <p:sp>
        <p:nvSpPr>
          <p:cNvPr id="1580" name="Google Shape;1580;p38"/>
          <p:cNvSpPr txBox="1">
            <a:spLocks noGrp="1"/>
          </p:cNvSpPr>
          <p:nvPr>
            <p:ph type="subTitle" idx="3"/>
          </p:nvPr>
        </p:nvSpPr>
        <p:spPr>
          <a:xfrm>
            <a:off x="3491700" y="1779187"/>
            <a:ext cx="2160600" cy="10320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نتایج موفقیت آمیز به دست آمده از طریق روش درمانی انتخابی را برجسته کنید و اثربخشی را به نمایش بگذارید</a:t>
            </a:r>
            <a:endParaRPr dirty="0">
              <a:cs typeface="B Nazanin" panose="00000400000000000000" pitchFamily="2" charset="-78"/>
            </a:endParaRPr>
          </a:p>
        </p:txBody>
      </p:sp>
      <p:sp>
        <p:nvSpPr>
          <p:cNvPr id="1581" name="Google Shape;1581;p38"/>
          <p:cNvSpPr txBox="1">
            <a:spLocks noGrp="1"/>
          </p:cNvSpPr>
          <p:nvPr>
            <p:ph type="subTitle" idx="4"/>
          </p:nvPr>
        </p:nvSpPr>
        <p:spPr>
          <a:xfrm>
            <a:off x="3491712" y="1441013"/>
            <a:ext cx="2160600" cy="4392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موفقیت</a:t>
            </a:r>
            <a:endParaRPr dirty="0">
              <a:cs typeface="B Nazanin" panose="00000400000000000000" pitchFamily="2" charset="-78"/>
            </a:endParaRPr>
          </a:p>
        </p:txBody>
      </p:sp>
      <p:sp>
        <p:nvSpPr>
          <p:cNvPr id="1582" name="Google Shape;1582;p38"/>
          <p:cNvSpPr txBox="1">
            <a:spLocks noGrp="1"/>
          </p:cNvSpPr>
          <p:nvPr>
            <p:ph type="subTitle" idx="5"/>
          </p:nvPr>
        </p:nvSpPr>
        <p:spPr>
          <a:xfrm>
            <a:off x="5862775" y="1779187"/>
            <a:ext cx="2160600" cy="10320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خلاصه درس های ارزشمند آموخته شده، ارائه بینش برای هدایت تصمیم گیری بالینی آینده و افزایش مراقبت</a:t>
            </a:r>
            <a:endParaRPr dirty="0">
              <a:cs typeface="B Nazanin" panose="00000400000000000000" pitchFamily="2" charset="-78"/>
            </a:endParaRPr>
          </a:p>
        </p:txBody>
      </p:sp>
      <p:sp>
        <p:nvSpPr>
          <p:cNvPr id="1583" name="Google Shape;1583;p38"/>
          <p:cNvSpPr txBox="1">
            <a:spLocks noGrp="1"/>
          </p:cNvSpPr>
          <p:nvPr>
            <p:ph type="subTitle" idx="6"/>
          </p:nvPr>
        </p:nvSpPr>
        <p:spPr>
          <a:xfrm>
            <a:off x="5862786" y="1441013"/>
            <a:ext cx="2160600" cy="4392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درس ها</a:t>
            </a:r>
            <a:endParaRPr dirty="0">
              <a:cs typeface="B Nazanin" panose="00000400000000000000" pitchFamily="2" charset="-78"/>
            </a:endParaRPr>
          </a:p>
        </p:txBody>
      </p:sp>
      <p:sp>
        <p:nvSpPr>
          <p:cNvPr id="1584" name="Google Shape;1584;p38"/>
          <p:cNvSpPr txBox="1">
            <a:spLocks noGrp="1"/>
          </p:cNvSpPr>
          <p:nvPr>
            <p:ph type="subTitle" idx="7"/>
          </p:nvPr>
        </p:nvSpPr>
        <p:spPr>
          <a:xfrm>
            <a:off x="1120625" y="3506063"/>
            <a:ext cx="2160600" cy="10320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بر ارزش آموزشی مورد، تأثیر بر دانش پزشکی، توسعه حرفه ای و یادگیری تأکید کنید</a:t>
            </a:r>
            <a:endParaRPr dirty="0">
              <a:cs typeface="B Nazanin" panose="00000400000000000000" pitchFamily="2" charset="-78"/>
            </a:endParaRPr>
          </a:p>
        </p:txBody>
      </p:sp>
      <p:sp>
        <p:nvSpPr>
          <p:cNvPr id="1585" name="Google Shape;1585;p38"/>
          <p:cNvSpPr txBox="1">
            <a:spLocks noGrp="1"/>
          </p:cNvSpPr>
          <p:nvPr>
            <p:ph type="subTitle" idx="8"/>
          </p:nvPr>
        </p:nvSpPr>
        <p:spPr>
          <a:xfrm>
            <a:off x="1120637" y="3167737"/>
            <a:ext cx="2160600" cy="4392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اهمیت</a:t>
            </a:r>
            <a:endParaRPr dirty="0">
              <a:cs typeface="B Nazanin" panose="00000400000000000000" pitchFamily="2" charset="-78"/>
            </a:endParaRPr>
          </a:p>
        </p:txBody>
      </p:sp>
      <p:sp>
        <p:nvSpPr>
          <p:cNvPr id="1586" name="Google Shape;1586;p38"/>
          <p:cNvSpPr txBox="1">
            <a:spLocks noGrp="1"/>
          </p:cNvSpPr>
          <p:nvPr>
            <p:ph type="subTitle" idx="9"/>
          </p:nvPr>
        </p:nvSpPr>
        <p:spPr>
          <a:xfrm>
            <a:off x="3491701" y="3506063"/>
            <a:ext cx="2160600" cy="10320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مناطقی را برای تحقیقات آتی که از پرونده بیرون آمده اند، شناسایی کنید و پیشرفت ها را تحریک کنید</a:t>
            </a:r>
            <a:endParaRPr dirty="0">
              <a:cs typeface="B Nazanin" panose="00000400000000000000" pitchFamily="2" charset="-78"/>
            </a:endParaRPr>
          </a:p>
        </p:txBody>
      </p:sp>
      <p:sp>
        <p:nvSpPr>
          <p:cNvPr id="1587" name="Google Shape;1587;p38"/>
          <p:cNvSpPr txBox="1">
            <a:spLocks noGrp="1"/>
          </p:cNvSpPr>
          <p:nvPr>
            <p:ph type="subTitle" idx="13"/>
          </p:nvPr>
        </p:nvSpPr>
        <p:spPr>
          <a:xfrm>
            <a:off x="3491712" y="3167737"/>
            <a:ext cx="2160600" cy="4392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پژوهش</a:t>
            </a:r>
            <a:endParaRPr dirty="0">
              <a:cs typeface="B Nazanin" panose="00000400000000000000" pitchFamily="2" charset="-78"/>
            </a:endParaRPr>
          </a:p>
        </p:txBody>
      </p:sp>
      <p:sp>
        <p:nvSpPr>
          <p:cNvPr id="1588" name="Google Shape;1588;p38"/>
          <p:cNvSpPr txBox="1">
            <a:spLocks noGrp="1"/>
          </p:cNvSpPr>
          <p:nvPr>
            <p:ph type="subTitle" idx="14"/>
          </p:nvPr>
        </p:nvSpPr>
        <p:spPr>
          <a:xfrm>
            <a:off x="5862775" y="3506063"/>
            <a:ext cx="2160600" cy="10320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با یک بیانیه پایانی مختصر و خلاصه اهمیت کلی قضیه پایان دهید</a:t>
            </a:r>
            <a:endParaRPr dirty="0">
              <a:cs typeface="B Nazanin" panose="00000400000000000000" pitchFamily="2" charset="-78"/>
            </a:endParaRPr>
          </a:p>
        </p:txBody>
      </p:sp>
      <p:sp>
        <p:nvSpPr>
          <p:cNvPr id="1589" name="Google Shape;1589;p38"/>
          <p:cNvSpPr txBox="1">
            <a:spLocks noGrp="1"/>
          </p:cNvSpPr>
          <p:nvPr>
            <p:ph type="subTitle" idx="15"/>
          </p:nvPr>
        </p:nvSpPr>
        <p:spPr>
          <a:xfrm>
            <a:off x="5862786" y="3167737"/>
            <a:ext cx="2160600" cy="4392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خلاصه</a:t>
            </a:r>
            <a:endParaRPr dirty="0">
              <a:cs typeface="B Nazanin" panose="00000400000000000000" pitchFamily="2" charset="-78"/>
            </a:endParaRPr>
          </a:p>
        </p:txBody>
      </p:sp>
      <p:pic>
        <p:nvPicPr>
          <p:cNvPr id="1590" name="Google Shape;1590;p38"/>
          <p:cNvPicPr preferRelativeResize="0"/>
          <p:nvPr/>
        </p:nvPicPr>
        <p:blipFill rotWithShape="1">
          <a:blip r:embed="rId3">
            <a:alphaModFix/>
          </a:blip>
          <a:srcRect l="10907" t="11196" r="13551" b="5863"/>
          <a:stretch/>
        </p:blipFill>
        <p:spPr>
          <a:xfrm rot="6709474">
            <a:off x="-1106826" y="-602935"/>
            <a:ext cx="3315830" cy="2047842"/>
          </a:xfrm>
          <a:prstGeom prst="rect">
            <a:avLst/>
          </a:prstGeom>
          <a:noFill/>
          <a:ln>
            <a:noFill/>
          </a:ln>
        </p:spPr>
      </p:pic>
      <p:pic>
        <p:nvPicPr>
          <p:cNvPr id="1591" name="Google Shape;1591;p38"/>
          <p:cNvPicPr preferRelativeResize="0"/>
          <p:nvPr/>
        </p:nvPicPr>
        <p:blipFill rotWithShape="1">
          <a:blip r:embed="rId3">
            <a:alphaModFix/>
          </a:blip>
          <a:srcRect l="10907" t="11196" r="13551" b="5863"/>
          <a:stretch/>
        </p:blipFill>
        <p:spPr>
          <a:xfrm rot="-4542475">
            <a:off x="7681797" y="1411527"/>
            <a:ext cx="3315832" cy="2047840"/>
          </a:xfrm>
          <a:prstGeom prst="rect">
            <a:avLst/>
          </a:prstGeom>
          <a:noFill/>
          <a:ln>
            <a:noFill/>
          </a:ln>
        </p:spPr>
      </p:pic>
      <p:grpSp>
        <p:nvGrpSpPr>
          <p:cNvPr id="1592" name="Google Shape;1592;p38"/>
          <p:cNvGrpSpPr/>
          <p:nvPr/>
        </p:nvGrpSpPr>
        <p:grpSpPr>
          <a:xfrm>
            <a:off x="8023367" y="2651135"/>
            <a:ext cx="667119" cy="676814"/>
            <a:chOff x="6140290" y="3683793"/>
            <a:chExt cx="924115" cy="937546"/>
          </a:xfrm>
        </p:grpSpPr>
        <p:sp>
          <p:nvSpPr>
            <p:cNvPr id="1593" name="Google Shape;1593;p38"/>
            <p:cNvSpPr/>
            <p:nvPr/>
          </p:nvSpPr>
          <p:spPr>
            <a:xfrm>
              <a:off x="6140290" y="3697224"/>
              <a:ext cx="924115" cy="924115"/>
            </a:xfrm>
            <a:custGeom>
              <a:avLst/>
              <a:gdLst/>
              <a:ahLst/>
              <a:cxnLst/>
              <a:rect l="l" t="t" r="r" b="b"/>
              <a:pathLst>
                <a:path w="924115" h="924115" extrusionOk="0">
                  <a:moveTo>
                    <a:pt x="924116" y="462058"/>
                  </a:moveTo>
                  <a:cubicBezTo>
                    <a:pt x="924116" y="717245"/>
                    <a:pt x="717245" y="924115"/>
                    <a:pt x="462058" y="924115"/>
                  </a:cubicBezTo>
                  <a:cubicBezTo>
                    <a:pt x="206870" y="924115"/>
                    <a:pt x="0" y="717245"/>
                    <a:pt x="0" y="462058"/>
                  </a:cubicBezTo>
                  <a:cubicBezTo>
                    <a:pt x="0" y="206870"/>
                    <a:pt x="206870" y="0"/>
                    <a:pt x="462058" y="0"/>
                  </a:cubicBezTo>
                  <a:cubicBezTo>
                    <a:pt x="717245" y="0"/>
                    <a:pt x="924116" y="206870"/>
                    <a:pt x="924116" y="462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594" name="Google Shape;1594;p38"/>
            <p:cNvGrpSpPr/>
            <p:nvPr/>
          </p:nvGrpSpPr>
          <p:grpSpPr>
            <a:xfrm>
              <a:off x="6187944" y="3683793"/>
              <a:ext cx="845799" cy="718796"/>
              <a:chOff x="6187944" y="3683793"/>
              <a:chExt cx="845799" cy="718796"/>
            </a:xfrm>
          </p:grpSpPr>
          <p:sp>
            <p:nvSpPr>
              <p:cNvPr id="1595" name="Google Shape;1595;p38"/>
              <p:cNvSpPr/>
              <p:nvPr/>
            </p:nvSpPr>
            <p:spPr>
              <a:xfrm>
                <a:off x="6990111" y="4186904"/>
                <a:ext cx="4572" cy="7220"/>
              </a:xfrm>
              <a:custGeom>
                <a:avLst/>
                <a:gdLst/>
                <a:ahLst/>
                <a:cxnLst/>
                <a:rect l="l" t="t" r="r" b="b"/>
                <a:pathLst>
                  <a:path w="4572" h="7220" extrusionOk="0">
                    <a:moveTo>
                      <a:pt x="0" y="5429"/>
                    </a:moveTo>
                    <a:cubicBezTo>
                      <a:pt x="0" y="7334"/>
                      <a:pt x="2953" y="8477"/>
                      <a:pt x="4572" y="4858"/>
                    </a:cubicBezTo>
                    <a:lnTo>
                      <a:pt x="2000" y="0"/>
                    </a:lnTo>
                    <a:lnTo>
                      <a:pt x="0" y="5524"/>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96" name="Google Shape;1596;p38"/>
              <p:cNvSpPr/>
              <p:nvPr/>
            </p:nvSpPr>
            <p:spPr>
              <a:xfrm>
                <a:off x="6998195" y="4161564"/>
                <a:ext cx="12394" cy="26482"/>
              </a:xfrm>
              <a:custGeom>
                <a:avLst/>
                <a:gdLst/>
                <a:ahLst/>
                <a:cxnLst/>
                <a:rect l="l" t="t" r="r" b="b"/>
                <a:pathLst>
                  <a:path w="12394" h="26482" extrusionOk="0">
                    <a:moveTo>
                      <a:pt x="12395" y="10957"/>
                    </a:moveTo>
                    <a:cubicBezTo>
                      <a:pt x="12395" y="5528"/>
                      <a:pt x="10204" y="-1235"/>
                      <a:pt x="5156" y="194"/>
                    </a:cubicBezTo>
                    <a:cubicBezTo>
                      <a:pt x="7823" y="6290"/>
                      <a:pt x="5442" y="6576"/>
                      <a:pt x="8394" y="13529"/>
                    </a:cubicBezTo>
                    <a:cubicBezTo>
                      <a:pt x="7251" y="17625"/>
                      <a:pt x="3822" y="19434"/>
                      <a:pt x="2679" y="18006"/>
                    </a:cubicBezTo>
                    <a:cubicBezTo>
                      <a:pt x="3060" y="19911"/>
                      <a:pt x="-1131" y="23149"/>
                      <a:pt x="298" y="26483"/>
                    </a:cubicBezTo>
                    <a:cubicBezTo>
                      <a:pt x="6204" y="23721"/>
                      <a:pt x="9633" y="17244"/>
                      <a:pt x="9633" y="9433"/>
                    </a:cubicBezTo>
                    <a:cubicBezTo>
                      <a:pt x="11252" y="8385"/>
                      <a:pt x="11728" y="10290"/>
                      <a:pt x="12395" y="109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97" name="Google Shape;1597;p38"/>
              <p:cNvSpPr/>
              <p:nvPr/>
            </p:nvSpPr>
            <p:spPr>
              <a:xfrm>
                <a:off x="6829995" y="3934205"/>
                <a:ext cx="2000" cy="2000"/>
              </a:xfrm>
              <a:custGeom>
                <a:avLst/>
                <a:gdLst/>
                <a:ahLst/>
                <a:cxnLst/>
                <a:rect l="l" t="t" r="r" b="b"/>
                <a:pathLst>
                  <a:path w="2000" h="2000" extrusionOk="0">
                    <a:moveTo>
                      <a:pt x="0" y="2000"/>
                    </a:moveTo>
                    <a:lnTo>
                      <a:pt x="2000" y="0"/>
                    </a:lnTo>
                    <a:cubicBezTo>
                      <a:pt x="1333" y="476"/>
                      <a:pt x="667" y="1143"/>
                      <a:pt x="0" y="200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98" name="Google Shape;1598;p38"/>
              <p:cNvSpPr/>
              <p:nvPr/>
            </p:nvSpPr>
            <p:spPr>
              <a:xfrm>
                <a:off x="6770464" y="4188706"/>
                <a:ext cx="3442" cy="3462"/>
              </a:xfrm>
              <a:custGeom>
                <a:avLst/>
                <a:gdLst/>
                <a:ahLst/>
                <a:cxnLst/>
                <a:rect l="l" t="t" r="r" b="b"/>
                <a:pathLst>
                  <a:path w="3442" h="3462" extrusionOk="0">
                    <a:moveTo>
                      <a:pt x="3429" y="3246"/>
                    </a:moveTo>
                    <a:cubicBezTo>
                      <a:pt x="1333" y="769"/>
                      <a:pt x="476" y="-88"/>
                      <a:pt x="0" y="7"/>
                    </a:cubicBezTo>
                    <a:cubicBezTo>
                      <a:pt x="1715" y="2293"/>
                      <a:pt x="3620" y="4103"/>
                      <a:pt x="3429" y="324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599" name="Google Shape;1599;p38"/>
              <p:cNvSpPr/>
              <p:nvPr/>
            </p:nvSpPr>
            <p:spPr>
              <a:xfrm>
                <a:off x="6819232" y="4163949"/>
                <a:ext cx="1084" cy="2666"/>
              </a:xfrm>
              <a:custGeom>
                <a:avLst/>
                <a:gdLst/>
                <a:ahLst/>
                <a:cxnLst/>
                <a:rect l="l" t="t" r="r" b="b"/>
                <a:pathLst>
                  <a:path w="1084" h="2666" extrusionOk="0">
                    <a:moveTo>
                      <a:pt x="1048" y="0"/>
                    </a:moveTo>
                    <a:cubicBezTo>
                      <a:pt x="667" y="952"/>
                      <a:pt x="381" y="1810"/>
                      <a:pt x="0" y="2667"/>
                    </a:cubicBezTo>
                    <a:cubicBezTo>
                      <a:pt x="667" y="1714"/>
                      <a:pt x="1238" y="667"/>
                      <a:pt x="104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0" name="Google Shape;1600;p38"/>
              <p:cNvSpPr/>
              <p:nvPr/>
            </p:nvSpPr>
            <p:spPr>
              <a:xfrm>
                <a:off x="6824852" y="3936206"/>
                <a:ext cx="5143" cy="5483"/>
              </a:xfrm>
              <a:custGeom>
                <a:avLst/>
                <a:gdLst/>
                <a:ahLst/>
                <a:cxnLst/>
                <a:rect l="l" t="t" r="r" b="b"/>
                <a:pathLst>
                  <a:path w="5143" h="5483" extrusionOk="0">
                    <a:moveTo>
                      <a:pt x="5143" y="0"/>
                    </a:moveTo>
                    <a:cubicBezTo>
                      <a:pt x="3429" y="1714"/>
                      <a:pt x="1619" y="3429"/>
                      <a:pt x="0" y="5239"/>
                    </a:cubicBezTo>
                    <a:cubicBezTo>
                      <a:pt x="1048" y="6477"/>
                      <a:pt x="2953" y="2762"/>
                      <a:pt x="5143"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1" name="Google Shape;1601;p38"/>
              <p:cNvSpPr/>
              <p:nvPr/>
            </p:nvSpPr>
            <p:spPr>
              <a:xfrm>
                <a:off x="7013637" y="4115942"/>
                <a:ext cx="857" cy="3619"/>
              </a:xfrm>
              <a:custGeom>
                <a:avLst/>
                <a:gdLst/>
                <a:ahLst/>
                <a:cxnLst/>
                <a:rect l="l" t="t" r="r" b="b"/>
                <a:pathLst>
                  <a:path w="857" h="3619" extrusionOk="0">
                    <a:moveTo>
                      <a:pt x="0" y="0"/>
                    </a:moveTo>
                    <a:cubicBezTo>
                      <a:pt x="0" y="1333"/>
                      <a:pt x="381" y="2572"/>
                      <a:pt x="857" y="3620"/>
                    </a:cubicBezTo>
                    <a:cubicBezTo>
                      <a:pt x="857" y="2477"/>
                      <a:pt x="762" y="1333"/>
                      <a:pt x="762" y="286"/>
                    </a:cubicBezTo>
                    <a:cubicBezTo>
                      <a:pt x="476" y="286"/>
                      <a:pt x="286" y="95"/>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2" name="Google Shape;1602;p38"/>
              <p:cNvSpPr/>
              <p:nvPr/>
            </p:nvSpPr>
            <p:spPr>
              <a:xfrm>
                <a:off x="6935247" y="3893058"/>
                <a:ext cx="4762" cy="1142"/>
              </a:xfrm>
              <a:custGeom>
                <a:avLst/>
                <a:gdLst/>
                <a:ahLst/>
                <a:cxnLst/>
                <a:rect l="l" t="t" r="r" b="b"/>
                <a:pathLst>
                  <a:path w="4762" h="1142" extrusionOk="0">
                    <a:moveTo>
                      <a:pt x="0" y="0"/>
                    </a:moveTo>
                    <a:lnTo>
                      <a:pt x="2096" y="1143"/>
                    </a:lnTo>
                    <a:cubicBezTo>
                      <a:pt x="2953" y="1048"/>
                      <a:pt x="3905" y="857"/>
                      <a:pt x="4763" y="571"/>
                    </a:cubicBezTo>
                    <a:cubicBezTo>
                      <a:pt x="3238" y="286"/>
                      <a:pt x="1524" y="19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3" name="Google Shape;1603;p38"/>
              <p:cNvSpPr/>
              <p:nvPr/>
            </p:nvSpPr>
            <p:spPr>
              <a:xfrm>
                <a:off x="6990873" y="3959909"/>
                <a:ext cx="6667" cy="3157"/>
              </a:xfrm>
              <a:custGeom>
                <a:avLst/>
                <a:gdLst/>
                <a:ahLst/>
                <a:cxnLst/>
                <a:rect l="l" t="t" r="r" b="b"/>
                <a:pathLst>
                  <a:path w="6667" h="3157" extrusionOk="0">
                    <a:moveTo>
                      <a:pt x="6667" y="872"/>
                    </a:moveTo>
                    <a:cubicBezTo>
                      <a:pt x="5715" y="-938"/>
                      <a:pt x="1905" y="586"/>
                      <a:pt x="0" y="872"/>
                    </a:cubicBezTo>
                    <a:cubicBezTo>
                      <a:pt x="2000" y="872"/>
                      <a:pt x="3524" y="1824"/>
                      <a:pt x="4667" y="3158"/>
                    </a:cubicBezTo>
                    <a:cubicBezTo>
                      <a:pt x="5334" y="2777"/>
                      <a:pt x="6001" y="2110"/>
                      <a:pt x="6667" y="8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4" name="Google Shape;1604;p38"/>
              <p:cNvSpPr/>
              <p:nvPr/>
            </p:nvSpPr>
            <p:spPr>
              <a:xfrm>
                <a:off x="7031068" y="4097845"/>
                <a:ext cx="476" cy="2571"/>
              </a:xfrm>
              <a:custGeom>
                <a:avLst/>
                <a:gdLst/>
                <a:ahLst/>
                <a:cxnLst/>
                <a:rect l="l" t="t" r="r" b="b"/>
                <a:pathLst>
                  <a:path w="476" h="2571" extrusionOk="0">
                    <a:moveTo>
                      <a:pt x="0" y="0"/>
                    </a:moveTo>
                    <a:lnTo>
                      <a:pt x="476" y="2572"/>
                    </a:lnTo>
                    <a:cubicBezTo>
                      <a:pt x="381" y="1905"/>
                      <a:pt x="191"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5" name="Google Shape;1605;p38"/>
              <p:cNvSpPr/>
              <p:nvPr/>
            </p:nvSpPr>
            <p:spPr>
              <a:xfrm>
                <a:off x="6863238" y="3892676"/>
                <a:ext cx="1524" cy="762"/>
              </a:xfrm>
              <a:custGeom>
                <a:avLst/>
                <a:gdLst/>
                <a:ahLst/>
                <a:cxnLst/>
                <a:rect l="l" t="t" r="r" b="b"/>
                <a:pathLst>
                  <a:path w="1524" h="762" extrusionOk="0">
                    <a:moveTo>
                      <a:pt x="1524" y="762"/>
                    </a:moveTo>
                    <a:cubicBezTo>
                      <a:pt x="1524" y="762"/>
                      <a:pt x="476" y="95"/>
                      <a:pt x="0" y="0"/>
                    </a:cubicBezTo>
                    <a:cubicBezTo>
                      <a:pt x="286" y="381"/>
                      <a:pt x="857" y="667"/>
                      <a:pt x="1524"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6" name="Google Shape;1606;p38"/>
              <p:cNvSpPr/>
              <p:nvPr/>
            </p:nvSpPr>
            <p:spPr>
              <a:xfrm>
                <a:off x="6222396" y="4298061"/>
                <a:ext cx="685" cy="393"/>
              </a:xfrm>
              <a:custGeom>
                <a:avLst/>
                <a:gdLst/>
                <a:ahLst/>
                <a:cxnLst/>
                <a:rect l="l" t="t" r="r" b="b"/>
                <a:pathLst>
                  <a:path w="685" h="393" extrusionOk="0">
                    <a:moveTo>
                      <a:pt x="667" y="0"/>
                    </a:moveTo>
                    <a:cubicBezTo>
                      <a:pt x="667" y="0"/>
                      <a:pt x="191" y="0"/>
                      <a:pt x="0" y="0"/>
                    </a:cubicBezTo>
                    <a:cubicBezTo>
                      <a:pt x="476" y="476"/>
                      <a:pt x="762" y="571"/>
                      <a:pt x="66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7" name="Google Shape;1607;p38"/>
              <p:cNvSpPr/>
              <p:nvPr/>
            </p:nvSpPr>
            <p:spPr>
              <a:xfrm>
                <a:off x="6218967" y="4398930"/>
                <a:ext cx="2857" cy="1333"/>
              </a:xfrm>
              <a:custGeom>
                <a:avLst/>
                <a:gdLst/>
                <a:ahLst/>
                <a:cxnLst/>
                <a:rect l="l" t="t" r="r" b="b"/>
                <a:pathLst>
                  <a:path w="2857" h="1333" extrusionOk="0">
                    <a:moveTo>
                      <a:pt x="2857" y="1333"/>
                    </a:moveTo>
                    <a:lnTo>
                      <a:pt x="2286" y="0"/>
                    </a:lnTo>
                    <a:cubicBezTo>
                      <a:pt x="1524" y="0"/>
                      <a:pt x="762" y="0"/>
                      <a:pt x="0" y="286"/>
                    </a:cubicBezTo>
                    <a:lnTo>
                      <a:pt x="2857" y="133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8" name="Google Shape;1608;p38"/>
              <p:cNvSpPr/>
              <p:nvPr/>
            </p:nvSpPr>
            <p:spPr>
              <a:xfrm>
                <a:off x="6833520" y="4080129"/>
                <a:ext cx="322" cy="1577"/>
              </a:xfrm>
              <a:custGeom>
                <a:avLst/>
                <a:gdLst/>
                <a:ahLst/>
                <a:cxnLst/>
                <a:rect l="l" t="t" r="r" b="b"/>
                <a:pathLst>
                  <a:path w="322" h="1577" extrusionOk="0">
                    <a:moveTo>
                      <a:pt x="0" y="0"/>
                    </a:moveTo>
                    <a:cubicBezTo>
                      <a:pt x="0" y="0"/>
                      <a:pt x="0" y="191"/>
                      <a:pt x="0" y="381"/>
                    </a:cubicBezTo>
                    <a:cubicBezTo>
                      <a:pt x="476" y="2572"/>
                      <a:pt x="381" y="1333"/>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09" name="Google Shape;1609;p38"/>
              <p:cNvSpPr/>
              <p:nvPr/>
            </p:nvSpPr>
            <p:spPr>
              <a:xfrm>
                <a:off x="6468617" y="3909777"/>
                <a:ext cx="8191" cy="9970"/>
              </a:xfrm>
              <a:custGeom>
                <a:avLst/>
                <a:gdLst/>
                <a:ahLst/>
                <a:cxnLst/>
                <a:rect l="l" t="t" r="r" b="b"/>
                <a:pathLst>
                  <a:path w="8191" h="9970" extrusionOk="0">
                    <a:moveTo>
                      <a:pt x="0" y="3569"/>
                    </a:moveTo>
                    <a:cubicBezTo>
                      <a:pt x="5429" y="-3956"/>
                      <a:pt x="1524" y="18142"/>
                      <a:pt x="8192" y="6521"/>
                    </a:cubicBezTo>
                    <a:cubicBezTo>
                      <a:pt x="6382" y="7379"/>
                      <a:pt x="4667" y="-6242"/>
                      <a:pt x="0" y="356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0" name="Google Shape;1610;p38"/>
              <p:cNvSpPr/>
              <p:nvPr/>
            </p:nvSpPr>
            <p:spPr>
              <a:xfrm>
                <a:off x="7014375" y="4110513"/>
                <a:ext cx="405" cy="3333"/>
              </a:xfrm>
              <a:custGeom>
                <a:avLst/>
                <a:gdLst/>
                <a:ahLst/>
                <a:cxnLst/>
                <a:rect l="l" t="t" r="r" b="b"/>
                <a:pathLst>
                  <a:path w="405" h="3333" extrusionOk="0">
                    <a:moveTo>
                      <a:pt x="25" y="3334"/>
                    </a:moveTo>
                    <a:cubicBezTo>
                      <a:pt x="25" y="2191"/>
                      <a:pt x="215" y="1143"/>
                      <a:pt x="406" y="0"/>
                    </a:cubicBezTo>
                    <a:cubicBezTo>
                      <a:pt x="120" y="1524"/>
                      <a:pt x="-70" y="2572"/>
                      <a:pt x="25" y="3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1" name="Google Shape;1611;p38"/>
              <p:cNvSpPr/>
              <p:nvPr/>
            </p:nvSpPr>
            <p:spPr>
              <a:xfrm>
                <a:off x="6476808" y="3915060"/>
                <a:ext cx="666" cy="1238"/>
              </a:xfrm>
              <a:custGeom>
                <a:avLst/>
                <a:gdLst/>
                <a:ahLst/>
                <a:cxnLst/>
                <a:rect l="l" t="t" r="r" b="b"/>
                <a:pathLst>
                  <a:path w="666" h="1238" extrusionOk="0">
                    <a:moveTo>
                      <a:pt x="0" y="1238"/>
                    </a:moveTo>
                    <a:lnTo>
                      <a:pt x="0" y="1238"/>
                    </a:lnTo>
                    <a:cubicBezTo>
                      <a:pt x="0" y="1238"/>
                      <a:pt x="667" y="0"/>
                      <a:pt x="667" y="0"/>
                    </a:cubicBezTo>
                    <a:cubicBezTo>
                      <a:pt x="381" y="476"/>
                      <a:pt x="191" y="762"/>
                      <a:pt x="0" y="123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2" name="Google Shape;1612;p38"/>
              <p:cNvSpPr/>
              <p:nvPr/>
            </p:nvSpPr>
            <p:spPr>
              <a:xfrm>
                <a:off x="6804373" y="3891533"/>
                <a:ext cx="1238" cy="2381"/>
              </a:xfrm>
              <a:custGeom>
                <a:avLst/>
                <a:gdLst/>
                <a:ahLst/>
                <a:cxnLst/>
                <a:rect l="l" t="t" r="r" b="b"/>
                <a:pathLst>
                  <a:path w="1238" h="2381" extrusionOk="0">
                    <a:moveTo>
                      <a:pt x="1238" y="0"/>
                    </a:moveTo>
                    <a:cubicBezTo>
                      <a:pt x="667" y="571"/>
                      <a:pt x="381" y="1429"/>
                      <a:pt x="0" y="2381"/>
                    </a:cubicBezTo>
                    <a:cubicBezTo>
                      <a:pt x="381" y="2191"/>
                      <a:pt x="762" y="1619"/>
                      <a:pt x="123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3" name="Google Shape;1613;p38"/>
              <p:cNvSpPr/>
              <p:nvPr/>
            </p:nvSpPr>
            <p:spPr>
              <a:xfrm>
                <a:off x="6823614" y="4028312"/>
                <a:ext cx="285" cy="3524"/>
              </a:xfrm>
              <a:custGeom>
                <a:avLst/>
                <a:gdLst/>
                <a:ahLst/>
                <a:cxnLst/>
                <a:rect l="l" t="t" r="r" b="b"/>
                <a:pathLst>
                  <a:path w="285" h="3524" extrusionOk="0">
                    <a:moveTo>
                      <a:pt x="0" y="3524"/>
                    </a:moveTo>
                    <a:lnTo>
                      <a:pt x="286" y="0"/>
                    </a:lnTo>
                    <a:cubicBezTo>
                      <a:pt x="0" y="1429"/>
                      <a:pt x="0" y="2572"/>
                      <a:pt x="0" y="3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4" name="Google Shape;1614;p38"/>
              <p:cNvSpPr/>
              <p:nvPr/>
            </p:nvSpPr>
            <p:spPr>
              <a:xfrm>
                <a:off x="6773893" y="3818762"/>
                <a:ext cx="1904" cy="4953"/>
              </a:xfrm>
              <a:custGeom>
                <a:avLst/>
                <a:gdLst/>
                <a:ahLst/>
                <a:cxnLst/>
                <a:rect l="l" t="t" r="r" b="b"/>
                <a:pathLst>
                  <a:path w="1904" h="4953" extrusionOk="0">
                    <a:moveTo>
                      <a:pt x="1905" y="4858"/>
                    </a:moveTo>
                    <a:cubicBezTo>
                      <a:pt x="1429" y="2953"/>
                      <a:pt x="1715" y="2191"/>
                      <a:pt x="95" y="0"/>
                    </a:cubicBezTo>
                    <a:cubicBezTo>
                      <a:pt x="95" y="286"/>
                      <a:pt x="0" y="571"/>
                      <a:pt x="0" y="953"/>
                    </a:cubicBezTo>
                    <a:cubicBezTo>
                      <a:pt x="857" y="1619"/>
                      <a:pt x="1619" y="2667"/>
                      <a:pt x="1905" y="4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5" name="Google Shape;1615;p38"/>
              <p:cNvSpPr/>
              <p:nvPr/>
            </p:nvSpPr>
            <p:spPr>
              <a:xfrm>
                <a:off x="6737794" y="3756279"/>
                <a:ext cx="1809" cy="3524"/>
              </a:xfrm>
              <a:custGeom>
                <a:avLst/>
                <a:gdLst/>
                <a:ahLst/>
                <a:cxnLst/>
                <a:rect l="l" t="t" r="r" b="b"/>
                <a:pathLst>
                  <a:path w="1809" h="3524" extrusionOk="0">
                    <a:moveTo>
                      <a:pt x="0" y="0"/>
                    </a:moveTo>
                    <a:cubicBezTo>
                      <a:pt x="0" y="476"/>
                      <a:pt x="95" y="1143"/>
                      <a:pt x="190" y="1619"/>
                    </a:cubicBezTo>
                    <a:cubicBezTo>
                      <a:pt x="667" y="2191"/>
                      <a:pt x="1238" y="2858"/>
                      <a:pt x="1810" y="3524"/>
                    </a:cubicBez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6" name="Google Shape;1616;p38"/>
              <p:cNvSpPr/>
              <p:nvPr/>
            </p:nvSpPr>
            <p:spPr>
              <a:xfrm>
                <a:off x="6228206" y="4079081"/>
                <a:ext cx="4476" cy="6017"/>
              </a:xfrm>
              <a:custGeom>
                <a:avLst/>
                <a:gdLst/>
                <a:ahLst/>
                <a:cxnLst/>
                <a:rect l="l" t="t" r="r" b="b"/>
                <a:pathLst>
                  <a:path w="4476" h="6017" extrusionOk="0">
                    <a:moveTo>
                      <a:pt x="4477" y="0"/>
                    </a:moveTo>
                    <a:cubicBezTo>
                      <a:pt x="2953" y="1143"/>
                      <a:pt x="1429" y="1810"/>
                      <a:pt x="0" y="2191"/>
                    </a:cubicBezTo>
                    <a:cubicBezTo>
                      <a:pt x="3048" y="1905"/>
                      <a:pt x="1238" y="12287"/>
                      <a:pt x="4477"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7" name="Google Shape;1617;p38"/>
              <p:cNvSpPr/>
              <p:nvPr/>
            </p:nvSpPr>
            <p:spPr>
              <a:xfrm>
                <a:off x="7014399" y="4113847"/>
                <a:ext cx="1524" cy="2632"/>
              </a:xfrm>
              <a:custGeom>
                <a:avLst/>
                <a:gdLst/>
                <a:ahLst/>
                <a:cxnLst/>
                <a:rect l="l" t="t" r="r" b="b"/>
                <a:pathLst>
                  <a:path w="1524" h="2632" extrusionOk="0">
                    <a:moveTo>
                      <a:pt x="1429" y="2286"/>
                    </a:moveTo>
                    <a:cubicBezTo>
                      <a:pt x="476" y="1715"/>
                      <a:pt x="0" y="1143"/>
                      <a:pt x="0" y="0"/>
                    </a:cubicBezTo>
                    <a:cubicBezTo>
                      <a:pt x="0" y="857"/>
                      <a:pt x="0" y="1619"/>
                      <a:pt x="0" y="2381"/>
                    </a:cubicBezTo>
                    <a:cubicBezTo>
                      <a:pt x="571" y="2667"/>
                      <a:pt x="1143" y="2762"/>
                      <a:pt x="1524"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8" name="Google Shape;1618;p38"/>
              <p:cNvSpPr/>
              <p:nvPr/>
            </p:nvSpPr>
            <p:spPr>
              <a:xfrm>
                <a:off x="6741318" y="3823144"/>
                <a:ext cx="4191" cy="10572"/>
              </a:xfrm>
              <a:custGeom>
                <a:avLst/>
                <a:gdLst/>
                <a:ahLst/>
                <a:cxnLst/>
                <a:rect l="l" t="t" r="r" b="b"/>
                <a:pathLst>
                  <a:path w="4191" h="10572" extrusionOk="0">
                    <a:moveTo>
                      <a:pt x="4191" y="10573"/>
                    </a:moveTo>
                    <a:lnTo>
                      <a:pt x="0" y="0"/>
                    </a:lnTo>
                    <a:cubicBezTo>
                      <a:pt x="953" y="3048"/>
                      <a:pt x="2572" y="6858"/>
                      <a:pt x="4191" y="1057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19" name="Google Shape;1619;p38"/>
              <p:cNvSpPr/>
              <p:nvPr/>
            </p:nvSpPr>
            <p:spPr>
              <a:xfrm>
                <a:off x="6521766" y="4195381"/>
                <a:ext cx="1047" cy="2381"/>
              </a:xfrm>
              <a:custGeom>
                <a:avLst/>
                <a:gdLst/>
                <a:ahLst/>
                <a:cxnLst/>
                <a:rect l="l" t="t" r="r" b="b"/>
                <a:pathLst>
                  <a:path w="1047" h="2381" extrusionOk="0">
                    <a:moveTo>
                      <a:pt x="1048" y="2381"/>
                    </a:moveTo>
                    <a:lnTo>
                      <a:pt x="0" y="0"/>
                    </a:lnTo>
                    <a:cubicBezTo>
                      <a:pt x="191" y="952"/>
                      <a:pt x="476" y="1810"/>
                      <a:pt x="1048" y="238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0" name="Google Shape;1620;p38"/>
              <p:cNvSpPr/>
              <p:nvPr/>
            </p:nvSpPr>
            <p:spPr>
              <a:xfrm>
                <a:off x="6722268" y="3786758"/>
                <a:ext cx="2620" cy="7334"/>
              </a:xfrm>
              <a:custGeom>
                <a:avLst/>
                <a:gdLst/>
                <a:ahLst/>
                <a:cxnLst/>
                <a:rect l="l" t="t" r="r" b="b"/>
                <a:pathLst>
                  <a:path w="2620" h="7334" extrusionOk="0">
                    <a:moveTo>
                      <a:pt x="2572" y="7334"/>
                    </a:moveTo>
                    <a:cubicBezTo>
                      <a:pt x="2762" y="4858"/>
                      <a:pt x="2381" y="2667"/>
                      <a:pt x="1619" y="476"/>
                    </a:cubicBezTo>
                    <a:cubicBezTo>
                      <a:pt x="1048" y="286"/>
                      <a:pt x="571" y="0"/>
                      <a:pt x="0" y="0"/>
                    </a:cubicBezTo>
                    <a:cubicBezTo>
                      <a:pt x="953" y="2381"/>
                      <a:pt x="1714" y="4953"/>
                      <a:pt x="2572" y="733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1" name="Google Shape;1621;p38"/>
              <p:cNvSpPr/>
              <p:nvPr/>
            </p:nvSpPr>
            <p:spPr>
              <a:xfrm>
                <a:off x="6228111" y="4081271"/>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2" name="Google Shape;1622;p38"/>
              <p:cNvSpPr/>
              <p:nvPr/>
            </p:nvSpPr>
            <p:spPr>
              <a:xfrm>
                <a:off x="6187944" y="3683793"/>
                <a:ext cx="845799" cy="718796"/>
              </a:xfrm>
              <a:custGeom>
                <a:avLst/>
                <a:gdLst/>
                <a:ahLst/>
                <a:cxnLst/>
                <a:rect l="l" t="t" r="r" b="b"/>
                <a:pathLst>
                  <a:path w="845799" h="718796" extrusionOk="0">
                    <a:moveTo>
                      <a:pt x="36167" y="473107"/>
                    </a:moveTo>
                    <a:cubicBezTo>
                      <a:pt x="37310" y="462343"/>
                      <a:pt x="31499" y="467487"/>
                      <a:pt x="28737" y="464820"/>
                    </a:cubicBezTo>
                    <a:cubicBezTo>
                      <a:pt x="28832" y="451580"/>
                      <a:pt x="33404" y="459296"/>
                      <a:pt x="36643" y="455200"/>
                    </a:cubicBezTo>
                    <a:cubicBezTo>
                      <a:pt x="36167" y="447008"/>
                      <a:pt x="32642" y="440150"/>
                      <a:pt x="33785" y="434054"/>
                    </a:cubicBezTo>
                    <a:cubicBezTo>
                      <a:pt x="34738" y="433768"/>
                      <a:pt x="35214" y="432625"/>
                      <a:pt x="36071" y="434245"/>
                    </a:cubicBezTo>
                    <a:cubicBezTo>
                      <a:pt x="34738" y="429673"/>
                      <a:pt x="36071" y="423386"/>
                      <a:pt x="37214" y="416909"/>
                    </a:cubicBezTo>
                    <a:cubicBezTo>
                      <a:pt x="38453" y="410432"/>
                      <a:pt x="39977" y="403955"/>
                      <a:pt x="38643" y="398336"/>
                    </a:cubicBezTo>
                    <a:cubicBezTo>
                      <a:pt x="39310" y="397764"/>
                      <a:pt x="39786" y="397478"/>
                      <a:pt x="40262" y="397383"/>
                    </a:cubicBezTo>
                    <a:cubicBezTo>
                      <a:pt x="37310" y="398240"/>
                      <a:pt x="34643" y="397764"/>
                      <a:pt x="32833" y="396907"/>
                    </a:cubicBezTo>
                    <a:cubicBezTo>
                      <a:pt x="34071" y="392049"/>
                      <a:pt x="32357" y="387001"/>
                      <a:pt x="36167" y="386239"/>
                    </a:cubicBezTo>
                    <a:cubicBezTo>
                      <a:pt x="35119" y="389096"/>
                      <a:pt x="36452" y="389763"/>
                      <a:pt x="37024" y="391478"/>
                    </a:cubicBezTo>
                    <a:lnTo>
                      <a:pt x="37024" y="386048"/>
                    </a:lnTo>
                    <a:cubicBezTo>
                      <a:pt x="43215" y="383096"/>
                      <a:pt x="36643" y="393383"/>
                      <a:pt x="40167" y="394335"/>
                    </a:cubicBezTo>
                    <a:cubicBezTo>
                      <a:pt x="40929" y="389287"/>
                      <a:pt x="41024" y="383667"/>
                      <a:pt x="41691" y="378428"/>
                    </a:cubicBezTo>
                    <a:cubicBezTo>
                      <a:pt x="42453" y="373189"/>
                      <a:pt x="43596" y="368427"/>
                      <a:pt x="45596" y="364998"/>
                    </a:cubicBezTo>
                    <a:cubicBezTo>
                      <a:pt x="50645" y="365284"/>
                      <a:pt x="40929" y="382429"/>
                      <a:pt x="48549" y="374333"/>
                    </a:cubicBezTo>
                    <a:cubicBezTo>
                      <a:pt x="46549" y="377762"/>
                      <a:pt x="44644" y="381286"/>
                      <a:pt x="42929" y="384905"/>
                    </a:cubicBezTo>
                    <a:cubicBezTo>
                      <a:pt x="52931" y="378714"/>
                      <a:pt x="40358" y="391573"/>
                      <a:pt x="50549" y="386239"/>
                    </a:cubicBezTo>
                    <a:cubicBezTo>
                      <a:pt x="56931" y="372332"/>
                      <a:pt x="53693" y="369094"/>
                      <a:pt x="61122" y="355759"/>
                    </a:cubicBezTo>
                    <a:cubicBezTo>
                      <a:pt x="60074" y="351472"/>
                      <a:pt x="57026" y="355187"/>
                      <a:pt x="55979" y="350901"/>
                    </a:cubicBezTo>
                    <a:cubicBezTo>
                      <a:pt x="61408" y="328803"/>
                      <a:pt x="74267" y="341186"/>
                      <a:pt x="76743" y="324517"/>
                    </a:cubicBezTo>
                    <a:cubicBezTo>
                      <a:pt x="75981" y="319278"/>
                      <a:pt x="71790" y="314516"/>
                      <a:pt x="81125" y="306991"/>
                    </a:cubicBezTo>
                    <a:lnTo>
                      <a:pt x="83411" y="313372"/>
                    </a:lnTo>
                    <a:cubicBezTo>
                      <a:pt x="92174" y="301752"/>
                      <a:pt x="82077" y="301752"/>
                      <a:pt x="94745" y="291941"/>
                    </a:cubicBezTo>
                    <a:cubicBezTo>
                      <a:pt x="94650" y="295466"/>
                      <a:pt x="88745" y="302038"/>
                      <a:pt x="90650" y="300800"/>
                    </a:cubicBezTo>
                    <a:cubicBezTo>
                      <a:pt x="100365" y="296037"/>
                      <a:pt x="92650" y="293084"/>
                      <a:pt x="97793" y="287655"/>
                    </a:cubicBezTo>
                    <a:lnTo>
                      <a:pt x="102365" y="289941"/>
                    </a:lnTo>
                    <a:cubicBezTo>
                      <a:pt x="111319" y="279178"/>
                      <a:pt x="122463" y="267938"/>
                      <a:pt x="137798" y="265176"/>
                    </a:cubicBezTo>
                    <a:cubicBezTo>
                      <a:pt x="137132" y="266700"/>
                      <a:pt x="134941" y="268510"/>
                      <a:pt x="138465" y="269558"/>
                    </a:cubicBezTo>
                    <a:cubicBezTo>
                      <a:pt x="147038" y="267081"/>
                      <a:pt x="157420" y="268796"/>
                      <a:pt x="166945" y="273082"/>
                    </a:cubicBezTo>
                    <a:cubicBezTo>
                      <a:pt x="176470" y="277273"/>
                      <a:pt x="185138" y="284036"/>
                      <a:pt x="192472" y="290893"/>
                    </a:cubicBezTo>
                    <a:cubicBezTo>
                      <a:pt x="195329" y="291275"/>
                      <a:pt x="198282" y="291560"/>
                      <a:pt x="201235" y="292132"/>
                    </a:cubicBezTo>
                    <a:cubicBezTo>
                      <a:pt x="202664" y="293370"/>
                      <a:pt x="202759" y="295751"/>
                      <a:pt x="200663" y="295180"/>
                    </a:cubicBezTo>
                    <a:cubicBezTo>
                      <a:pt x="205902" y="301371"/>
                      <a:pt x="202664" y="293370"/>
                      <a:pt x="206759" y="294513"/>
                    </a:cubicBezTo>
                    <a:cubicBezTo>
                      <a:pt x="210569" y="297275"/>
                      <a:pt x="209903" y="300323"/>
                      <a:pt x="206759" y="299371"/>
                    </a:cubicBezTo>
                    <a:cubicBezTo>
                      <a:pt x="220094" y="305467"/>
                      <a:pt x="242383" y="323088"/>
                      <a:pt x="248384" y="338518"/>
                    </a:cubicBezTo>
                    <a:lnTo>
                      <a:pt x="245526" y="336899"/>
                    </a:lnTo>
                    <a:cubicBezTo>
                      <a:pt x="251717" y="347472"/>
                      <a:pt x="260957" y="342519"/>
                      <a:pt x="264576" y="354235"/>
                    </a:cubicBezTo>
                    <a:lnTo>
                      <a:pt x="262671" y="352901"/>
                    </a:lnTo>
                    <a:cubicBezTo>
                      <a:pt x="276863" y="375571"/>
                      <a:pt x="295247" y="399669"/>
                      <a:pt x="298961" y="420814"/>
                    </a:cubicBezTo>
                    <a:cubicBezTo>
                      <a:pt x="306296" y="421576"/>
                      <a:pt x="308105" y="445770"/>
                      <a:pt x="316392" y="443960"/>
                    </a:cubicBezTo>
                    <a:cubicBezTo>
                      <a:pt x="318678" y="459772"/>
                      <a:pt x="315725" y="456247"/>
                      <a:pt x="320774" y="477203"/>
                    </a:cubicBezTo>
                    <a:cubicBezTo>
                      <a:pt x="322298" y="482632"/>
                      <a:pt x="328679" y="483394"/>
                      <a:pt x="331632" y="489871"/>
                    </a:cubicBezTo>
                    <a:lnTo>
                      <a:pt x="327441" y="491395"/>
                    </a:lnTo>
                    <a:lnTo>
                      <a:pt x="334680" y="499110"/>
                    </a:lnTo>
                    <a:lnTo>
                      <a:pt x="330965" y="505396"/>
                    </a:lnTo>
                    <a:lnTo>
                      <a:pt x="333728" y="511397"/>
                    </a:lnTo>
                    <a:cubicBezTo>
                      <a:pt x="333347" y="508825"/>
                      <a:pt x="334204" y="505587"/>
                      <a:pt x="335538" y="505587"/>
                    </a:cubicBezTo>
                    <a:cubicBezTo>
                      <a:pt x="340395" y="515112"/>
                      <a:pt x="338204" y="530543"/>
                      <a:pt x="335918" y="531019"/>
                    </a:cubicBezTo>
                    <a:cubicBezTo>
                      <a:pt x="338490" y="538448"/>
                      <a:pt x="340776" y="545973"/>
                      <a:pt x="342205" y="553403"/>
                    </a:cubicBezTo>
                    <a:cubicBezTo>
                      <a:pt x="340395" y="552926"/>
                      <a:pt x="339633" y="549307"/>
                      <a:pt x="338204" y="546354"/>
                    </a:cubicBezTo>
                    <a:cubicBezTo>
                      <a:pt x="343443" y="557975"/>
                      <a:pt x="333918" y="548830"/>
                      <a:pt x="338204" y="559213"/>
                    </a:cubicBezTo>
                    <a:cubicBezTo>
                      <a:pt x="339157" y="557784"/>
                      <a:pt x="340871" y="560070"/>
                      <a:pt x="341729" y="560261"/>
                    </a:cubicBezTo>
                    <a:cubicBezTo>
                      <a:pt x="339062" y="565499"/>
                      <a:pt x="337538" y="576643"/>
                      <a:pt x="335538" y="580930"/>
                    </a:cubicBezTo>
                    <a:cubicBezTo>
                      <a:pt x="334871" y="580072"/>
                      <a:pt x="334109" y="579311"/>
                      <a:pt x="333347" y="578644"/>
                    </a:cubicBezTo>
                    <a:cubicBezTo>
                      <a:pt x="332204" y="580549"/>
                      <a:pt x="331346" y="581025"/>
                      <a:pt x="330584" y="581787"/>
                    </a:cubicBezTo>
                    <a:cubicBezTo>
                      <a:pt x="329727" y="582359"/>
                      <a:pt x="328679" y="583311"/>
                      <a:pt x="326013" y="583501"/>
                    </a:cubicBezTo>
                    <a:cubicBezTo>
                      <a:pt x="323917" y="583692"/>
                      <a:pt x="323060" y="584073"/>
                      <a:pt x="321345" y="583216"/>
                    </a:cubicBezTo>
                    <a:cubicBezTo>
                      <a:pt x="319726" y="582549"/>
                      <a:pt x="317440" y="581120"/>
                      <a:pt x="315440" y="578263"/>
                    </a:cubicBezTo>
                    <a:cubicBezTo>
                      <a:pt x="316297" y="580739"/>
                      <a:pt x="315821" y="582263"/>
                      <a:pt x="314582" y="583311"/>
                    </a:cubicBezTo>
                    <a:cubicBezTo>
                      <a:pt x="313344" y="584359"/>
                      <a:pt x="311249" y="584454"/>
                      <a:pt x="309629" y="582549"/>
                    </a:cubicBezTo>
                    <a:cubicBezTo>
                      <a:pt x="310487" y="581120"/>
                      <a:pt x="311344" y="579692"/>
                      <a:pt x="312201" y="578358"/>
                    </a:cubicBezTo>
                    <a:cubicBezTo>
                      <a:pt x="308010" y="577501"/>
                      <a:pt x="313725" y="583406"/>
                      <a:pt x="307058" y="580263"/>
                    </a:cubicBezTo>
                    <a:cubicBezTo>
                      <a:pt x="303914" y="574358"/>
                      <a:pt x="309439" y="574072"/>
                      <a:pt x="312392" y="575977"/>
                    </a:cubicBezTo>
                    <a:cubicBezTo>
                      <a:pt x="310677" y="574358"/>
                      <a:pt x="308963" y="572453"/>
                      <a:pt x="307343" y="570262"/>
                    </a:cubicBezTo>
                    <a:cubicBezTo>
                      <a:pt x="308391" y="569214"/>
                      <a:pt x="309915" y="570547"/>
                      <a:pt x="311630" y="570071"/>
                    </a:cubicBezTo>
                    <a:cubicBezTo>
                      <a:pt x="307343" y="568833"/>
                      <a:pt x="310582" y="556070"/>
                      <a:pt x="304391" y="553022"/>
                    </a:cubicBezTo>
                    <a:lnTo>
                      <a:pt x="305629" y="552164"/>
                    </a:lnTo>
                    <a:cubicBezTo>
                      <a:pt x="300485" y="534162"/>
                      <a:pt x="297628" y="525304"/>
                      <a:pt x="295342" y="509207"/>
                    </a:cubicBezTo>
                    <a:cubicBezTo>
                      <a:pt x="291342" y="509397"/>
                      <a:pt x="291437" y="502825"/>
                      <a:pt x="287722" y="498158"/>
                    </a:cubicBezTo>
                    <a:cubicBezTo>
                      <a:pt x="287817" y="485775"/>
                      <a:pt x="290389" y="471964"/>
                      <a:pt x="289722" y="457200"/>
                    </a:cubicBezTo>
                    <a:cubicBezTo>
                      <a:pt x="287531" y="446818"/>
                      <a:pt x="286198" y="454152"/>
                      <a:pt x="283817" y="449485"/>
                    </a:cubicBezTo>
                    <a:cubicBezTo>
                      <a:pt x="287531" y="448628"/>
                      <a:pt x="287150" y="433768"/>
                      <a:pt x="289817" y="441484"/>
                    </a:cubicBezTo>
                    <a:cubicBezTo>
                      <a:pt x="289436" y="423577"/>
                      <a:pt x="289341" y="418624"/>
                      <a:pt x="287627" y="395764"/>
                    </a:cubicBezTo>
                    <a:cubicBezTo>
                      <a:pt x="285912" y="398145"/>
                      <a:pt x="285150" y="400907"/>
                      <a:pt x="284007" y="399383"/>
                    </a:cubicBezTo>
                    <a:cubicBezTo>
                      <a:pt x="283626" y="395192"/>
                      <a:pt x="286103" y="390049"/>
                      <a:pt x="287817" y="390811"/>
                    </a:cubicBezTo>
                    <a:lnTo>
                      <a:pt x="288103" y="391954"/>
                    </a:lnTo>
                    <a:cubicBezTo>
                      <a:pt x="284102" y="365760"/>
                      <a:pt x="304010" y="334328"/>
                      <a:pt x="299438" y="313372"/>
                    </a:cubicBezTo>
                    <a:lnTo>
                      <a:pt x="299628" y="314516"/>
                    </a:lnTo>
                    <a:lnTo>
                      <a:pt x="298866" y="292989"/>
                    </a:lnTo>
                    <a:cubicBezTo>
                      <a:pt x="301152" y="283464"/>
                      <a:pt x="300581" y="299180"/>
                      <a:pt x="304105" y="292513"/>
                    </a:cubicBezTo>
                    <a:cubicBezTo>
                      <a:pt x="301819" y="268986"/>
                      <a:pt x="311344" y="257366"/>
                      <a:pt x="311344" y="238220"/>
                    </a:cubicBezTo>
                    <a:cubicBezTo>
                      <a:pt x="324869" y="226600"/>
                      <a:pt x="322869" y="188119"/>
                      <a:pt x="335633" y="171736"/>
                    </a:cubicBezTo>
                    <a:lnTo>
                      <a:pt x="332871" y="172021"/>
                    </a:lnTo>
                    <a:cubicBezTo>
                      <a:pt x="332013" y="166497"/>
                      <a:pt x="336204" y="166688"/>
                      <a:pt x="337823" y="163449"/>
                    </a:cubicBezTo>
                    <a:cubicBezTo>
                      <a:pt x="335823" y="163354"/>
                      <a:pt x="333918" y="167830"/>
                      <a:pt x="333632" y="164497"/>
                    </a:cubicBezTo>
                    <a:cubicBezTo>
                      <a:pt x="344015" y="123539"/>
                      <a:pt x="368875" y="82963"/>
                      <a:pt x="395926" y="55912"/>
                    </a:cubicBezTo>
                    <a:cubicBezTo>
                      <a:pt x="400879" y="51245"/>
                      <a:pt x="399831" y="47434"/>
                      <a:pt x="399926" y="44005"/>
                    </a:cubicBezTo>
                    <a:cubicBezTo>
                      <a:pt x="399926" y="40576"/>
                      <a:pt x="401069" y="36576"/>
                      <a:pt x="409832" y="34290"/>
                    </a:cubicBezTo>
                    <a:cubicBezTo>
                      <a:pt x="409356" y="36386"/>
                      <a:pt x="408975" y="38767"/>
                      <a:pt x="408689" y="40862"/>
                    </a:cubicBezTo>
                    <a:cubicBezTo>
                      <a:pt x="417452" y="30480"/>
                      <a:pt x="429835" y="26289"/>
                      <a:pt x="441455" y="27432"/>
                    </a:cubicBezTo>
                    <a:cubicBezTo>
                      <a:pt x="447361" y="28194"/>
                      <a:pt x="453362" y="29718"/>
                      <a:pt x="459363" y="32385"/>
                    </a:cubicBezTo>
                    <a:cubicBezTo>
                      <a:pt x="465744" y="35147"/>
                      <a:pt x="472602" y="38386"/>
                      <a:pt x="479270" y="41434"/>
                    </a:cubicBezTo>
                    <a:cubicBezTo>
                      <a:pt x="477174" y="41434"/>
                      <a:pt x="476412" y="42482"/>
                      <a:pt x="474031" y="40958"/>
                    </a:cubicBezTo>
                    <a:cubicBezTo>
                      <a:pt x="477365" y="46863"/>
                      <a:pt x="492033" y="54102"/>
                      <a:pt x="494033" y="52388"/>
                    </a:cubicBezTo>
                    <a:cubicBezTo>
                      <a:pt x="497367" y="55626"/>
                      <a:pt x="493176" y="54959"/>
                      <a:pt x="494414" y="57912"/>
                    </a:cubicBezTo>
                    <a:cubicBezTo>
                      <a:pt x="497558" y="63437"/>
                      <a:pt x="508797" y="65532"/>
                      <a:pt x="508511" y="70390"/>
                    </a:cubicBezTo>
                    <a:cubicBezTo>
                      <a:pt x="508511" y="71152"/>
                      <a:pt x="506511" y="69818"/>
                      <a:pt x="505559" y="69247"/>
                    </a:cubicBezTo>
                    <a:cubicBezTo>
                      <a:pt x="509654" y="70961"/>
                      <a:pt x="517751" y="83725"/>
                      <a:pt x="518227" y="78296"/>
                    </a:cubicBezTo>
                    <a:cubicBezTo>
                      <a:pt x="523847" y="88106"/>
                      <a:pt x="532800" y="94488"/>
                      <a:pt x="535848" y="103537"/>
                    </a:cubicBezTo>
                    <a:cubicBezTo>
                      <a:pt x="542897" y="106204"/>
                      <a:pt x="544135" y="121444"/>
                      <a:pt x="550421" y="120110"/>
                    </a:cubicBezTo>
                    <a:cubicBezTo>
                      <a:pt x="544421" y="122492"/>
                      <a:pt x="555184" y="140399"/>
                      <a:pt x="560804" y="146018"/>
                    </a:cubicBezTo>
                    <a:cubicBezTo>
                      <a:pt x="558042" y="144589"/>
                      <a:pt x="561471" y="152686"/>
                      <a:pt x="557851" y="151162"/>
                    </a:cubicBezTo>
                    <a:cubicBezTo>
                      <a:pt x="561375" y="158687"/>
                      <a:pt x="565185" y="165449"/>
                      <a:pt x="567757" y="162878"/>
                    </a:cubicBezTo>
                    <a:cubicBezTo>
                      <a:pt x="566233" y="179927"/>
                      <a:pt x="584426" y="190309"/>
                      <a:pt x="577568" y="201835"/>
                    </a:cubicBezTo>
                    <a:cubicBezTo>
                      <a:pt x="588331" y="224790"/>
                      <a:pt x="595951" y="247269"/>
                      <a:pt x="601666" y="269558"/>
                    </a:cubicBezTo>
                    <a:cubicBezTo>
                      <a:pt x="595284" y="269938"/>
                      <a:pt x="596046" y="244888"/>
                      <a:pt x="589569" y="247269"/>
                    </a:cubicBezTo>
                    <a:cubicBezTo>
                      <a:pt x="596713" y="267653"/>
                      <a:pt x="604523" y="279178"/>
                      <a:pt x="606047" y="300800"/>
                    </a:cubicBezTo>
                    <a:cubicBezTo>
                      <a:pt x="605952" y="306419"/>
                      <a:pt x="602904" y="298037"/>
                      <a:pt x="601476" y="296323"/>
                    </a:cubicBezTo>
                    <a:cubicBezTo>
                      <a:pt x="607286" y="317373"/>
                      <a:pt x="606047" y="337852"/>
                      <a:pt x="610810" y="356902"/>
                    </a:cubicBezTo>
                    <a:cubicBezTo>
                      <a:pt x="610238" y="356902"/>
                      <a:pt x="609381" y="354806"/>
                      <a:pt x="608810" y="352901"/>
                    </a:cubicBezTo>
                    <a:cubicBezTo>
                      <a:pt x="609286" y="356711"/>
                      <a:pt x="608429" y="361759"/>
                      <a:pt x="611286" y="361188"/>
                    </a:cubicBezTo>
                    <a:lnTo>
                      <a:pt x="610334" y="357568"/>
                    </a:lnTo>
                    <a:cubicBezTo>
                      <a:pt x="614239" y="351187"/>
                      <a:pt x="620049" y="372237"/>
                      <a:pt x="622240" y="372904"/>
                    </a:cubicBezTo>
                    <a:cubicBezTo>
                      <a:pt x="613667" y="366713"/>
                      <a:pt x="620716" y="392239"/>
                      <a:pt x="609762" y="382143"/>
                    </a:cubicBezTo>
                    <a:cubicBezTo>
                      <a:pt x="610429" y="384620"/>
                      <a:pt x="611858" y="387763"/>
                      <a:pt x="613763" y="387096"/>
                    </a:cubicBezTo>
                    <a:cubicBezTo>
                      <a:pt x="613191" y="390811"/>
                      <a:pt x="612048" y="391954"/>
                      <a:pt x="609857" y="388239"/>
                    </a:cubicBezTo>
                    <a:cubicBezTo>
                      <a:pt x="611572" y="401764"/>
                      <a:pt x="614715" y="397002"/>
                      <a:pt x="614430" y="409289"/>
                    </a:cubicBezTo>
                    <a:cubicBezTo>
                      <a:pt x="613001" y="409289"/>
                      <a:pt x="612525" y="406717"/>
                      <a:pt x="610905" y="405384"/>
                    </a:cubicBezTo>
                    <a:cubicBezTo>
                      <a:pt x="613572" y="411575"/>
                      <a:pt x="616144" y="418052"/>
                      <a:pt x="614334" y="428339"/>
                    </a:cubicBezTo>
                    <a:cubicBezTo>
                      <a:pt x="613477" y="427672"/>
                      <a:pt x="612334" y="428816"/>
                      <a:pt x="612525" y="425672"/>
                    </a:cubicBezTo>
                    <a:cubicBezTo>
                      <a:pt x="611763" y="443198"/>
                      <a:pt x="617573" y="456914"/>
                      <a:pt x="610524" y="475202"/>
                    </a:cubicBezTo>
                    <a:cubicBezTo>
                      <a:pt x="605952" y="468344"/>
                      <a:pt x="606905" y="480917"/>
                      <a:pt x="601476" y="479965"/>
                    </a:cubicBezTo>
                    <a:cubicBezTo>
                      <a:pt x="600999" y="483013"/>
                      <a:pt x="600523" y="485966"/>
                      <a:pt x="599761" y="488442"/>
                    </a:cubicBezTo>
                    <a:cubicBezTo>
                      <a:pt x="600999" y="488061"/>
                      <a:pt x="602238" y="487204"/>
                      <a:pt x="603476" y="486442"/>
                    </a:cubicBezTo>
                    <a:cubicBezTo>
                      <a:pt x="601952" y="490061"/>
                      <a:pt x="601094" y="493586"/>
                      <a:pt x="600142" y="495491"/>
                    </a:cubicBezTo>
                    <a:cubicBezTo>
                      <a:pt x="599761" y="496348"/>
                      <a:pt x="599380" y="497014"/>
                      <a:pt x="599475" y="497014"/>
                    </a:cubicBezTo>
                    <a:cubicBezTo>
                      <a:pt x="599475" y="497967"/>
                      <a:pt x="599475" y="495967"/>
                      <a:pt x="599475" y="497776"/>
                    </a:cubicBezTo>
                    <a:cubicBezTo>
                      <a:pt x="599571" y="497586"/>
                      <a:pt x="599285" y="498253"/>
                      <a:pt x="599856" y="497014"/>
                    </a:cubicBezTo>
                    <a:cubicBezTo>
                      <a:pt x="599571" y="497491"/>
                      <a:pt x="599380" y="498062"/>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475" y="497776"/>
                      <a:pt x="599475" y="497776"/>
                    </a:cubicBezTo>
                    <a:lnTo>
                      <a:pt x="599475" y="497776"/>
                    </a:lnTo>
                    <a:cubicBezTo>
                      <a:pt x="599475" y="497776"/>
                      <a:pt x="599571" y="496919"/>
                      <a:pt x="599571" y="496919"/>
                    </a:cubicBezTo>
                    <a:lnTo>
                      <a:pt x="599571" y="496919"/>
                    </a:lnTo>
                    <a:cubicBezTo>
                      <a:pt x="599571" y="496919"/>
                      <a:pt x="599571" y="496919"/>
                      <a:pt x="599571" y="496919"/>
                    </a:cubicBezTo>
                    <a:cubicBezTo>
                      <a:pt x="599571" y="496919"/>
                      <a:pt x="599571" y="497110"/>
                      <a:pt x="599571" y="497300"/>
                    </a:cubicBezTo>
                    <a:cubicBezTo>
                      <a:pt x="599571" y="497300"/>
                      <a:pt x="599571" y="496634"/>
                      <a:pt x="599380" y="496538"/>
                    </a:cubicBezTo>
                    <a:cubicBezTo>
                      <a:pt x="599571" y="496729"/>
                      <a:pt x="599666" y="497776"/>
                      <a:pt x="599571" y="497205"/>
                    </a:cubicBezTo>
                    <a:cubicBezTo>
                      <a:pt x="599571" y="497110"/>
                      <a:pt x="599571" y="497014"/>
                      <a:pt x="599571" y="497014"/>
                    </a:cubicBezTo>
                    <a:lnTo>
                      <a:pt x="599571" y="497014"/>
                    </a:lnTo>
                    <a:cubicBezTo>
                      <a:pt x="599571" y="497014"/>
                      <a:pt x="599571" y="497014"/>
                      <a:pt x="599571" y="497014"/>
                    </a:cubicBezTo>
                    <a:cubicBezTo>
                      <a:pt x="599571" y="497396"/>
                      <a:pt x="599666" y="496157"/>
                      <a:pt x="599475" y="497872"/>
                    </a:cubicBezTo>
                    <a:lnTo>
                      <a:pt x="599475" y="497872"/>
                    </a:lnTo>
                    <a:cubicBezTo>
                      <a:pt x="599475" y="497872"/>
                      <a:pt x="599475" y="497872"/>
                      <a:pt x="599475" y="497872"/>
                    </a:cubicBezTo>
                    <a:lnTo>
                      <a:pt x="599475" y="497872"/>
                    </a:lnTo>
                    <a:cubicBezTo>
                      <a:pt x="599475" y="497872"/>
                      <a:pt x="599475" y="497872"/>
                      <a:pt x="599475" y="497872"/>
                    </a:cubicBezTo>
                    <a:lnTo>
                      <a:pt x="599475" y="497872"/>
                    </a:lnTo>
                    <a:cubicBezTo>
                      <a:pt x="599475" y="497872"/>
                      <a:pt x="599475" y="497872"/>
                      <a:pt x="599475" y="497872"/>
                    </a:cubicBezTo>
                    <a:cubicBezTo>
                      <a:pt x="599475" y="498348"/>
                      <a:pt x="599666" y="497110"/>
                      <a:pt x="601094" y="495586"/>
                    </a:cubicBezTo>
                    <a:cubicBezTo>
                      <a:pt x="601094" y="495871"/>
                      <a:pt x="599761" y="494252"/>
                      <a:pt x="598999" y="492442"/>
                    </a:cubicBezTo>
                    <a:cubicBezTo>
                      <a:pt x="599094" y="494824"/>
                      <a:pt x="599666" y="496824"/>
                      <a:pt x="599571" y="497491"/>
                    </a:cubicBezTo>
                    <a:cubicBezTo>
                      <a:pt x="598904" y="497776"/>
                      <a:pt x="597665" y="497776"/>
                      <a:pt x="596999" y="497776"/>
                    </a:cubicBezTo>
                    <a:cubicBezTo>
                      <a:pt x="596237" y="497872"/>
                      <a:pt x="595570" y="498253"/>
                      <a:pt x="595094" y="498538"/>
                    </a:cubicBezTo>
                    <a:cubicBezTo>
                      <a:pt x="594141" y="499110"/>
                      <a:pt x="592903" y="499300"/>
                      <a:pt x="591760" y="493490"/>
                    </a:cubicBezTo>
                    <a:cubicBezTo>
                      <a:pt x="592808" y="495776"/>
                      <a:pt x="589379" y="484822"/>
                      <a:pt x="592522" y="479679"/>
                    </a:cubicBezTo>
                    <a:lnTo>
                      <a:pt x="592522" y="479679"/>
                    </a:lnTo>
                    <a:cubicBezTo>
                      <a:pt x="590522" y="475488"/>
                      <a:pt x="588426" y="470725"/>
                      <a:pt x="589855" y="463867"/>
                    </a:cubicBezTo>
                    <a:cubicBezTo>
                      <a:pt x="591569" y="462153"/>
                      <a:pt x="595760" y="465392"/>
                      <a:pt x="596904" y="464249"/>
                    </a:cubicBezTo>
                    <a:cubicBezTo>
                      <a:pt x="592331" y="459772"/>
                      <a:pt x="596618" y="443008"/>
                      <a:pt x="592713" y="436817"/>
                    </a:cubicBezTo>
                    <a:cubicBezTo>
                      <a:pt x="593665" y="438817"/>
                      <a:pt x="596427" y="439198"/>
                      <a:pt x="597094" y="438721"/>
                    </a:cubicBezTo>
                    <a:lnTo>
                      <a:pt x="593951" y="434530"/>
                    </a:lnTo>
                    <a:cubicBezTo>
                      <a:pt x="595665" y="430435"/>
                      <a:pt x="596237" y="429863"/>
                      <a:pt x="598427" y="430816"/>
                    </a:cubicBezTo>
                    <a:cubicBezTo>
                      <a:pt x="600904" y="418147"/>
                      <a:pt x="591093" y="433959"/>
                      <a:pt x="596237" y="419195"/>
                    </a:cubicBezTo>
                    <a:cubicBezTo>
                      <a:pt x="596332" y="420434"/>
                      <a:pt x="596999" y="419957"/>
                      <a:pt x="597094" y="422529"/>
                    </a:cubicBezTo>
                    <a:cubicBezTo>
                      <a:pt x="600904" y="407575"/>
                      <a:pt x="599951" y="392621"/>
                      <a:pt x="605095" y="379190"/>
                    </a:cubicBezTo>
                    <a:cubicBezTo>
                      <a:pt x="611286" y="376428"/>
                      <a:pt x="603571" y="391573"/>
                      <a:pt x="609096" y="387953"/>
                    </a:cubicBezTo>
                    <a:cubicBezTo>
                      <a:pt x="612620" y="368046"/>
                      <a:pt x="613477" y="345376"/>
                      <a:pt x="621478" y="327088"/>
                    </a:cubicBezTo>
                    <a:lnTo>
                      <a:pt x="619668" y="330327"/>
                    </a:lnTo>
                    <a:cubicBezTo>
                      <a:pt x="613477" y="325088"/>
                      <a:pt x="628146" y="317754"/>
                      <a:pt x="628717" y="307276"/>
                    </a:cubicBezTo>
                    <a:cubicBezTo>
                      <a:pt x="628336" y="309753"/>
                      <a:pt x="631384" y="311849"/>
                      <a:pt x="630908" y="310896"/>
                    </a:cubicBezTo>
                    <a:cubicBezTo>
                      <a:pt x="637194" y="298990"/>
                      <a:pt x="639956" y="284988"/>
                      <a:pt x="648434" y="266319"/>
                    </a:cubicBezTo>
                    <a:lnTo>
                      <a:pt x="648815" y="269462"/>
                    </a:lnTo>
                    <a:cubicBezTo>
                      <a:pt x="654244" y="263557"/>
                      <a:pt x="660816" y="252793"/>
                      <a:pt x="666817" y="247174"/>
                    </a:cubicBezTo>
                    <a:cubicBezTo>
                      <a:pt x="666817" y="244030"/>
                      <a:pt x="670341" y="240697"/>
                      <a:pt x="666246" y="240983"/>
                    </a:cubicBezTo>
                    <a:cubicBezTo>
                      <a:pt x="679009" y="235172"/>
                      <a:pt x="686534" y="227362"/>
                      <a:pt x="696059" y="221456"/>
                    </a:cubicBezTo>
                    <a:cubicBezTo>
                      <a:pt x="705107" y="215741"/>
                      <a:pt x="717680" y="213265"/>
                      <a:pt x="726348" y="221171"/>
                    </a:cubicBezTo>
                    <a:cubicBezTo>
                      <a:pt x="723967" y="220313"/>
                      <a:pt x="720443" y="221551"/>
                      <a:pt x="722252" y="221837"/>
                    </a:cubicBezTo>
                    <a:cubicBezTo>
                      <a:pt x="727777" y="222504"/>
                      <a:pt x="733492" y="224123"/>
                      <a:pt x="739017" y="226790"/>
                    </a:cubicBezTo>
                    <a:cubicBezTo>
                      <a:pt x="739397" y="223266"/>
                      <a:pt x="737969" y="223838"/>
                      <a:pt x="735492" y="219742"/>
                    </a:cubicBezTo>
                    <a:cubicBezTo>
                      <a:pt x="738540" y="218980"/>
                      <a:pt x="744351" y="220313"/>
                      <a:pt x="748446" y="223266"/>
                    </a:cubicBezTo>
                    <a:cubicBezTo>
                      <a:pt x="739683" y="220123"/>
                      <a:pt x="745779" y="227743"/>
                      <a:pt x="747398" y="231362"/>
                    </a:cubicBezTo>
                    <a:cubicBezTo>
                      <a:pt x="747494" y="230124"/>
                      <a:pt x="749208" y="230029"/>
                      <a:pt x="749589" y="229076"/>
                    </a:cubicBezTo>
                    <a:cubicBezTo>
                      <a:pt x="753780" y="240030"/>
                      <a:pt x="755400" y="224790"/>
                      <a:pt x="763401" y="237458"/>
                    </a:cubicBezTo>
                    <a:lnTo>
                      <a:pt x="761686" y="238125"/>
                    </a:lnTo>
                    <a:cubicBezTo>
                      <a:pt x="766067" y="241268"/>
                      <a:pt x="771211" y="243268"/>
                      <a:pt x="774640" y="248126"/>
                    </a:cubicBezTo>
                    <a:cubicBezTo>
                      <a:pt x="773306" y="252413"/>
                      <a:pt x="769496" y="244983"/>
                      <a:pt x="766925" y="246793"/>
                    </a:cubicBezTo>
                    <a:cubicBezTo>
                      <a:pt x="772259" y="252508"/>
                      <a:pt x="782927" y="254413"/>
                      <a:pt x="784165" y="262795"/>
                    </a:cubicBezTo>
                    <a:cubicBezTo>
                      <a:pt x="781307" y="260509"/>
                      <a:pt x="778259" y="256699"/>
                      <a:pt x="775307" y="254603"/>
                    </a:cubicBezTo>
                    <a:cubicBezTo>
                      <a:pt x="776735" y="263652"/>
                      <a:pt x="778069" y="263652"/>
                      <a:pt x="780926" y="268796"/>
                    </a:cubicBezTo>
                    <a:lnTo>
                      <a:pt x="780641" y="268224"/>
                    </a:lnTo>
                    <a:cubicBezTo>
                      <a:pt x="782831" y="272225"/>
                      <a:pt x="784546" y="276511"/>
                      <a:pt x="786356" y="280702"/>
                    </a:cubicBezTo>
                    <a:lnTo>
                      <a:pt x="785594" y="277082"/>
                    </a:lnTo>
                    <a:cubicBezTo>
                      <a:pt x="792452" y="278606"/>
                      <a:pt x="795595" y="282892"/>
                      <a:pt x="798548" y="287655"/>
                    </a:cubicBezTo>
                    <a:cubicBezTo>
                      <a:pt x="800072" y="290036"/>
                      <a:pt x="801501" y="292608"/>
                      <a:pt x="803405" y="295084"/>
                    </a:cubicBezTo>
                    <a:cubicBezTo>
                      <a:pt x="805025" y="297656"/>
                      <a:pt x="807120" y="300228"/>
                      <a:pt x="810073" y="302609"/>
                    </a:cubicBezTo>
                    <a:cubicBezTo>
                      <a:pt x="798643" y="293465"/>
                      <a:pt x="805882" y="302324"/>
                      <a:pt x="801596" y="303371"/>
                    </a:cubicBezTo>
                    <a:cubicBezTo>
                      <a:pt x="802072" y="306991"/>
                      <a:pt x="803120" y="312325"/>
                      <a:pt x="801405" y="311467"/>
                    </a:cubicBezTo>
                    <a:cubicBezTo>
                      <a:pt x="804358" y="313468"/>
                      <a:pt x="804930" y="316230"/>
                      <a:pt x="805787" y="318992"/>
                    </a:cubicBezTo>
                    <a:cubicBezTo>
                      <a:pt x="806739" y="321850"/>
                      <a:pt x="807787" y="324898"/>
                      <a:pt x="811692" y="328136"/>
                    </a:cubicBezTo>
                    <a:cubicBezTo>
                      <a:pt x="810549" y="328993"/>
                      <a:pt x="813978" y="334518"/>
                      <a:pt x="810168" y="334423"/>
                    </a:cubicBezTo>
                    <a:cubicBezTo>
                      <a:pt x="814073" y="341662"/>
                      <a:pt x="811788" y="331756"/>
                      <a:pt x="813597" y="331756"/>
                    </a:cubicBezTo>
                    <a:cubicBezTo>
                      <a:pt x="817884" y="336899"/>
                      <a:pt x="819884" y="344329"/>
                      <a:pt x="820455" y="352520"/>
                    </a:cubicBezTo>
                    <a:cubicBezTo>
                      <a:pt x="821408" y="360712"/>
                      <a:pt x="822932" y="369189"/>
                      <a:pt x="827218" y="377666"/>
                    </a:cubicBezTo>
                    <a:cubicBezTo>
                      <a:pt x="829885" y="385191"/>
                      <a:pt x="832457" y="389572"/>
                      <a:pt x="834362" y="394049"/>
                    </a:cubicBezTo>
                    <a:cubicBezTo>
                      <a:pt x="836362" y="398526"/>
                      <a:pt x="838743" y="402908"/>
                      <a:pt x="839886" y="410528"/>
                    </a:cubicBezTo>
                    <a:cubicBezTo>
                      <a:pt x="837410" y="415576"/>
                      <a:pt x="835029" y="406337"/>
                      <a:pt x="834838" y="406432"/>
                    </a:cubicBezTo>
                    <a:cubicBezTo>
                      <a:pt x="832647" y="414528"/>
                      <a:pt x="832933" y="420434"/>
                      <a:pt x="834076" y="428244"/>
                    </a:cubicBezTo>
                    <a:cubicBezTo>
                      <a:pt x="833028" y="426625"/>
                      <a:pt x="831790" y="428149"/>
                      <a:pt x="829980" y="430244"/>
                    </a:cubicBezTo>
                    <a:cubicBezTo>
                      <a:pt x="829599" y="436245"/>
                      <a:pt x="834552" y="434912"/>
                      <a:pt x="831600" y="442532"/>
                    </a:cubicBezTo>
                    <a:cubicBezTo>
                      <a:pt x="830266" y="440912"/>
                      <a:pt x="827980" y="438817"/>
                      <a:pt x="826742" y="435769"/>
                    </a:cubicBezTo>
                    <a:cubicBezTo>
                      <a:pt x="827504" y="442913"/>
                      <a:pt x="828171" y="450151"/>
                      <a:pt x="828075" y="457676"/>
                    </a:cubicBezTo>
                    <a:cubicBezTo>
                      <a:pt x="825313" y="459010"/>
                      <a:pt x="825408" y="452438"/>
                      <a:pt x="824360" y="449675"/>
                    </a:cubicBezTo>
                    <a:cubicBezTo>
                      <a:pt x="824170" y="453771"/>
                      <a:pt x="823598" y="459010"/>
                      <a:pt x="823027" y="463677"/>
                    </a:cubicBezTo>
                    <a:cubicBezTo>
                      <a:pt x="822646" y="468344"/>
                      <a:pt x="822741" y="472535"/>
                      <a:pt x="823980" y="474345"/>
                    </a:cubicBezTo>
                    <a:cubicBezTo>
                      <a:pt x="825027" y="472821"/>
                      <a:pt x="826075" y="471297"/>
                      <a:pt x="826932" y="469678"/>
                    </a:cubicBezTo>
                    <a:cubicBezTo>
                      <a:pt x="826265" y="472726"/>
                      <a:pt x="823313" y="470154"/>
                      <a:pt x="823313" y="467868"/>
                    </a:cubicBezTo>
                    <a:cubicBezTo>
                      <a:pt x="822360" y="460248"/>
                      <a:pt x="827409" y="458438"/>
                      <a:pt x="828932" y="458343"/>
                    </a:cubicBezTo>
                    <a:lnTo>
                      <a:pt x="828361" y="463677"/>
                    </a:lnTo>
                    <a:cubicBezTo>
                      <a:pt x="833219" y="462153"/>
                      <a:pt x="834171" y="456724"/>
                      <a:pt x="833981" y="450437"/>
                    </a:cubicBezTo>
                    <a:cubicBezTo>
                      <a:pt x="834171" y="444246"/>
                      <a:pt x="832552" y="437293"/>
                      <a:pt x="833409" y="432054"/>
                    </a:cubicBezTo>
                    <a:lnTo>
                      <a:pt x="838838" y="437197"/>
                    </a:lnTo>
                    <a:cubicBezTo>
                      <a:pt x="837600" y="433292"/>
                      <a:pt x="836552" y="429387"/>
                      <a:pt x="835219" y="425672"/>
                    </a:cubicBezTo>
                    <a:cubicBezTo>
                      <a:pt x="836838" y="423482"/>
                      <a:pt x="840267" y="421958"/>
                      <a:pt x="840839" y="427482"/>
                    </a:cubicBezTo>
                    <a:cubicBezTo>
                      <a:pt x="844172" y="419767"/>
                      <a:pt x="838934" y="420434"/>
                      <a:pt x="842458" y="413671"/>
                    </a:cubicBezTo>
                    <a:cubicBezTo>
                      <a:pt x="843030" y="412909"/>
                      <a:pt x="843315" y="413290"/>
                      <a:pt x="843506" y="413957"/>
                    </a:cubicBezTo>
                    <a:cubicBezTo>
                      <a:pt x="842934" y="411385"/>
                      <a:pt x="842648" y="408718"/>
                      <a:pt x="841791" y="406146"/>
                    </a:cubicBezTo>
                    <a:cubicBezTo>
                      <a:pt x="843030" y="407670"/>
                      <a:pt x="846077" y="404717"/>
                      <a:pt x="845220" y="409575"/>
                    </a:cubicBezTo>
                    <a:cubicBezTo>
                      <a:pt x="847982" y="395192"/>
                      <a:pt x="839791" y="387191"/>
                      <a:pt x="843125" y="381571"/>
                    </a:cubicBezTo>
                    <a:lnTo>
                      <a:pt x="843696" y="382714"/>
                    </a:lnTo>
                    <a:cubicBezTo>
                      <a:pt x="838553" y="363760"/>
                      <a:pt x="839029" y="381381"/>
                      <a:pt x="831695" y="368237"/>
                    </a:cubicBezTo>
                    <a:cubicBezTo>
                      <a:pt x="834838" y="364331"/>
                      <a:pt x="837219" y="360521"/>
                      <a:pt x="839886" y="356425"/>
                    </a:cubicBezTo>
                    <a:lnTo>
                      <a:pt x="835124" y="355663"/>
                    </a:lnTo>
                    <a:cubicBezTo>
                      <a:pt x="834743" y="353663"/>
                      <a:pt x="834076" y="349758"/>
                      <a:pt x="835886" y="350044"/>
                    </a:cubicBezTo>
                    <a:cubicBezTo>
                      <a:pt x="831028" y="343662"/>
                      <a:pt x="834362" y="351758"/>
                      <a:pt x="830552" y="348425"/>
                    </a:cubicBezTo>
                    <a:cubicBezTo>
                      <a:pt x="831504" y="343186"/>
                      <a:pt x="828647" y="337185"/>
                      <a:pt x="826456" y="331946"/>
                    </a:cubicBezTo>
                    <a:cubicBezTo>
                      <a:pt x="824360" y="326708"/>
                      <a:pt x="822932" y="322231"/>
                      <a:pt x="825789" y="319850"/>
                    </a:cubicBezTo>
                    <a:cubicBezTo>
                      <a:pt x="821503" y="317945"/>
                      <a:pt x="826646" y="329375"/>
                      <a:pt x="820931" y="320707"/>
                    </a:cubicBezTo>
                    <a:cubicBezTo>
                      <a:pt x="827027" y="314896"/>
                      <a:pt x="814645" y="310610"/>
                      <a:pt x="814073" y="301371"/>
                    </a:cubicBezTo>
                    <a:cubicBezTo>
                      <a:pt x="818741" y="302038"/>
                      <a:pt x="820646" y="310515"/>
                      <a:pt x="819788" y="300990"/>
                    </a:cubicBezTo>
                    <a:cubicBezTo>
                      <a:pt x="815693" y="300038"/>
                      <a:pt x="814073" y="296132"/>
                      <a:pt x="812930" y="291465"/>
                    </a:cubicBezTo>
                    <a:cubicBezTo>
                      <a:pt x="811692" y="286988"/>
                      <a:pt x="810359" y="282130"/>
                      <a:pt x="807882" y="279178"/>
                    </a:cubicBezTo>
                    <a:cubicBezTo>
                      <a:pt x="803025" y="281750"/>
                      <a:pt x="797976" y="266319"/>
                      <a:pt x="789023" y="257270"/>
                    </a:cubicBezTo>
                    <a:cubicBezTo>
                      <a:pt x="791118" y="256794"/>
                      <a:pt x="777307" y="236601"/>
                      <a:pt x="769306" y="227171"/>
                    </a:cubicBezTo>
                    <a:lnTo>
                      <a:pt x="770163" y="226790"/>
                    </a:lnTo>
                    <a:cubicBezTo>
                      <a:pt x="764829" y="228981"/>
                      <a:pt x="756542" y="219837"/>
                      <a:pt x="748065" y="216122"/>
                    </a:cubicBezTo>
                    <a:cubicBezTo>
                      <a:pt x="750065" y="213646"/>
                      <a:pt x="752066" y="213455"/>
                      <a:pt x="757209" y="215265"/>
                    </a:cubicBezTo>
                    <a:cubicBezTo>
                      <a:pt x="754733" y="213646"/>
                      <a:pt x="752256" y="211931"/>
                      <a:pt x="749684" y="210312"/>
                    </a:cubicBezTo>
                    <a:cubicBezTo>
                      <a:pt x="746827" y="210788"/>
                      <a:pt x="744255" y="209931"/>
                      <a:pt x="738635" y="208217"/>
                    </a:cubicBezTo>
                    <a:lnTo>
                      <a:pt x="742350" y="205550"/>
                    </a:lnTo>
                    <a:cubicBezTo>
                      <a:pt x="730634" y="200501"/>
                      <a:pt x="717395" y="201359"/>
                      <a:pt x="701297" y="201835"/>
                    </a:cubicBezTo>
                    <a:cubicBezTo>
                      <a:pt x="701297" y="203645"/>
                      <a:pt x="704822" y="205740"/>
                      <a:pt x="706155" y="208026"/>
                    </a:cubicBezTo>
                    <a:cubicBezTo>
                      <a:pt x="707584" y="210407"/>
                      <a:pt x="706822" y="212217"/>
                      <a:pt x="700535" y="215170"/>
                    </a:cubicBezTo>
                    <a:cubicBezTo>
                      <a:pt x="699583" y="213360"/>
                      <a:pt x="697964" y="210217"/>
                      <a:pt x="701679" y="208502"/>
                    </a:cubicBezTo>
                    <a:cubicBezTo>
                      <a:pt x="700440" y="209169"/>
                      <a:pt x="697583" y="211074"/>
                      <a:pt x="694916" y="211264"/>
                    </a:cubicBezTo>
                    <a:cubicBezTo>
                      <a:pt x="696440" y="209455"/>
                      <a:pt x="698059" y="207836"/>
                      <a:pt x="699869" y="206312"/>
                    </a:cubicBezTo>
                    <a:cubicBezTo>
                      <a:pt x="692725" y="206597"/>
                      <a:pt x="697202" y="210026"/>
                      <a:pt x="692154" y="211360"/>
                    </a:cubicBezTo>
                    <a:cubicBezTo>
                      <a:pt x="691201" y="208597"/>
                      <a:pt x="687772" y="211169"/>
                      <a:pt x="687486" y="208788"/>
                    </a:cubicBezTo>
                    <a:cubicBezTo>
                      <a:pt x="688629" y="207836"/>
                      <a:pt x="692344" y="207931"/>
                      <a:pt x="694059" y="206216"/>
                    </a:cubicBezTo>
                    <a:cubicBezTo>
                      <a:pt x="687772" y="207550"/>
                      <a:pt x="680438" y="210026"/>
                      <a:pt x="677009" y="209645"/>
                    </a:cubicBezTo>
                    <a:cubicBezTo>
                      <a:pt x="678342" y="210788"/>
                      <a:pt x="678914" y="212788"/>
                      <a:pt x="675485" y="215741"/>
                    </a:cubicBezTo>
                    <a:cubicBezTo>
                      <a:pt x="666341" y="222885"/>
                      <a:pt x="670246" y="215455"/>
                      <a:pt x="663864" y="218694"/>
                    </a:cubicBezTo>
                    <a:cubicBezTo>
                      <a:pt x="663007" y="222028"/>
                      <a:pt x="656244" y="225838"/>
                      <a:pt x="659197" y="228981"/>
                    </a:cubicBezTo>
                    <a:cubicBezTo>
                      <a:pt x="656911" y="231362"/>
                      <a:pt x="655006" y="230505"/>
                      <a:pt x="653292" y="230696"/>
                    </a:cubicBezTo>
                    <a:cubicBezTo>
                      <a:pt x="650339" y="236220"/>
                      <a:pt x="637004" y="252889"/>
                      <a:pt x="644529" y="250126"/>
                    </a:cubicBezTo>
                    <a:lnTo>
                      <a:pt x="645671" y="249079"/>
                    </a:lnTo>
                    <a:cubicBezTo>
                      <a:pt x="645671" y="249079"/>
                      <a:pt x="645386" y="249650"/>
                      <a:pt x="645290" y="249936"/>
                    </a:cubicBezTo>
                    <a:lnTo>
                      <a:pt x="645290" y="249936"/>
                    </a:lnTo>
                    <a:cubicBezTo>
                      <a:pt x="645290" y="249936"/>
                      <a:pt x="645290" y="249936"/>
                      <a:pt x="645290" y="249936"/>
                    </a:cubicBezTo>
                    <a:cubicBezTo>
                      <a:pt x="638337" y="267462"/>
                      <a:pt x="623383" y="281845"/>
                      <a:pt x="617763" y="299657"/>
                    </a:cubicBezTo>
                    <a:lnTo>
                      <a:pt x="616430" y="299085"/>
                    </a:lnTo>
                    <a:cubicBezTo>
                      <a:pt x="613572" y="309753"/>
                      <a:pt x="608238" y="322040"/>
                      <a:pt x="608619" y="330422"/>
                    </a:cubicBezTo>
                    <a:cubicBezTo>
                      <a:pt x="607571" y="333470"/>
                      <a:pt x="603761" y="336804"/>
                      <a:pt x="602523" y="334994"/>
                    </a:cubicBezTo>
                    <a:cubicBezTo>
                      <a:pt x="600999" y="343281"/>
                      <a:pt x="602142" y="344614"/>
                      <a:pt x="596618" y="355473"/>
                    </a:cubicBezTo>
                    <a:cubicBezTo>
                      <a:pt x="596618" y="346710"/>
                      <a:pt x="593665" y="357664"/>
                      <a:pt x="597284" y="346710"/>
                    </a:cubicBezTo>
                    <a:cubicBezTo>
                      <a:pt x="592998" y="356807"/>
                      <a:pt x="590141" y="358616"/>
                      <a:pt x="590998" y="370904"/>
                    </a:cubicBezTo>
                    <a:cubicBezTo>
                      <a:pt x="588426" y="366141"/>
                      <a:pt x="584521" y="377762"/>
                      <a:pt x="584521" y="383096"/>
                    </a:cubicBezTo>
                    <a:lnTo>
                      <a:pt x="588807" y="376238"/>
                    </a:lnTo>
                    <a:cubicBezTo>
                      <a:pt x="587950" y="382048"/>
                      <a:pt x="586521" y="386905"/>
                      <a:pt x="585188" y="391859"/>
                    </a:cubicBezTo>
                    <a:lnTo>
                      <a:pt x="581092" y="388144"/>
                    </a:lnTo>
                    <a:cubicBezTo>
                      <a:pt x="570614" y="409384"/>
                      <a:pt x="583568" y="429387"/>
                      <a:pt x="572519" y="445484"/>
                    </a:cubicBezTo>
                    <a:cubicBezTo>
                      <a:pt x="575282" y="451675"/>
                      <a:pt x="575948" y="433388"/>
                      <a:pt x="579377" y="439103"/>
                    </a:cubicBezTo>
                    <a:cubicBezTo>
                      <a:pt x="577663" y="449199"/>
                      <a:pt x="570424" y="459867"/>
                      <a:pt x="570329" y="463296"/>
                    </a:cubicBezTo>
                    <a:cubicBezTo>
                      <a:pt x="568995" y="470725"/>
                      <a:pt x="570805" y="474345"/>
                      <a:pt x="572901" y="477774"/>
                    </a:cubicBezTo>
                    <a:cubicBezTo>
                      <a:pt x="575091" y="481298"/>
                      <a:pt x="577092" y="484632"/>
                      <a:pt x="577854" y="493014"/>
                    </a:cubicBezTo>
                    <a:cubicBezTo>
                      <a:pt x="579187" y="490347"/>
                      <a:pt x="582521" y="488156"/>
                      <a:pt x="587855" y="498538"/>
                    </a:cubicBezTo>
                    <a:cubicBezTo>
                      <a:pt x="589569" y="503682"/>
                      <a:pt x="591665" y="507873"/>
                      <a:pt x="592713" y="510445"/>
                    </a:cubicBezTo>
                    <a:cubicBezTo>
                      <a:pt x="593093" y="511778"/>
                      <a:pt x="592713" y="512636"/>
                      <a:pt x="591474" y="512826"/>
                    </a:cubicBezTo>
                    <a:cubicBezTo>
                      <a:pt x="590141" y="513017"/>
                      <a:pt x="587569" y="512350"/>
                      <a:pt x="585283" y="510254"/>
                    </a:cubicBezTo>
                    <a:cubicBezTo>
                      <a:pt x="582140" y="506825"/>
                      <a:pt x="582140" y="505016"/>
                      <a:pt x="582521" y="504825"/>
                    </a:cubicBezTo>
                    <a:cubicBezTo>
                      <a:pt x="579663" y="500920"/>
                      <a:pt x="577472" y="495776"/>
                      <a:pt x="577377" y="501491"/>
                    </a:cubicBezTo>
                    <a:lnTo>
                      <a:pt x="579759" y="502634"/>
                    </a:lnTo>
                    <a:cubicBezTo>
                      <a:pt x="580044" y="504444"/>
                      <a:pt x="581092" y="507111"/>
                      <a:pt x="583092" y="510254"/>
                    </a:cubicBezTo>
                    <a:cubicBezTo>
                      <a:pt x="585378" y="513397"/>
                      <a:pt x="589379" y="517112"/>
                      <a:pt x="594617" y="518446"/>
                    </a:cubicBezTo>
                    <a:cubicBezTo>
                      <a:pt x="599571" y="519970"/>
                      <a:pt x="603761" y="519398"/>
                      <a:pt x="606143" y="519113"/>
                    </a:cubicBezTo>
                    <a:cubicBezTo>
                      <a:pt x="608619" y="518732"/>
                      <a:pt x="609572" y="518922"/>
                      <a:pt x="607571" y="520351"/>
                    </a:cubicBezTo>
                    <a:cubicBezTo>
                      <a:pt x="612239" y="518160"/>
                      <a:pt x="614144" y="516064"/>
                      <a:pt x="614715" y="515112"/>
                    </a:cubicBezTo>
                    <a:cubicBezTo>
                      <a:pt x="615382" y="514064"/>
                      <a:pt x="615096" y="513874"/>
                      <a:pt x="614334" y="514159"/>
                    </a:cubicBezTo>
                    <a:cubicBezTo>
                      <a:pt x="612905" y="514541"/>
                      <a:pt x="607857" y="517970"/>
                      <a:pt x="600618" y="517874"/>
                    </a:cubicBezTo>
                    <a:cubicBezTo>
                      <a:pt x="604619" y="518065"/>
                      <a:pt x="608524" y="516731"/>
                      <a:pt x="611191" y="515303"/>
                    </a:cubicBezTo>
                    <a:cubicBezTo>
                      <a:pt x="614048" y="513779"/>
                      <a:pt x="615954" y="512064"/>
                      <a:pt x="617573" y="510445"/>
                    </a:cubicBezTo>
                    <a:cubicBezTo>
                      <a:pt x="620716" y="507111"/>
                      <a:pt x="622430" y="504063"/>
                      <a:pt x="623955" y="501205"/>
                    </a:cubicBezTo>
                    <a:cubicBezTo>
                      <a:pt x="626812" y="495300"/>
                      <a:pt x="628622" y="489680"/>
                      <a:pt x="631384" y="482822"/>
                    </a:cubicBezTo>
                    <a:cubicBezTo>
                      <a:pt x="629955" y="484822"/>
                      <a:pt x="627288" y="486346"/>
                      <a:pt x="628050" y="484156"/>
                    </a:cubicBezTo>
                    <a:cubicBezTo>
                      <a:pt x="635099" y="464249"/>
                      <a:pt x="627193" y="474440"/>
                      <a:pt x="628907" y="460915"/>
                    </a:cubicBezTo>
                    <a:cubicBezTo>
                      <a:pt x="632622" y="453676"/>
                      <a:pt x="634718" y="464630"/>
                      <a:pt x="634432" y="450628"/>
                    </a:cubicBezTo>
                    <a:cubicBezTo>
                      <a:pt x="637099" y="442436"/>
                      <a:pt x="639099" y="449294"/>
                      <a:pt x="640147" y="452914"/>
                    </a:cubicBezTo>
                    <a:cubicBezTo>
                      <a:pt x="638432" y="439960"/>
                      <a:pt x="644529" y="429578"/>
                      <a:pt x="645481" y="422338"/>
                    </a:cubicBezTo>
                    <a:lnTo>
                      <a:pt x="646529" y="429101"/>
                    </a:lnTo>
                    <a:cubicBezTo>
                      <a:pt x="645957" y="425101"/>
                      <a:pt x="646148" y="421767"/>
                      <a:pt x="646243" y="418529"/>
                    </a:cubicBezTo>
                    <a:lnTo>
                      <a:pt x="642719" y="422148"/>
                    </a:lnTo>
                    <a:cubicBezTo>
                      <a:pt x="643481" y="418338"/>
                      <a:pt x="643576" y="415004"/>
                      <a:pt x="645005" y="415100"/>
                    </a:cubicBezTo>
                    <a:cubicBezTo>
                      <a:pt x="642909" y="411004"/>
                      <a:pt x="639290" y="417957"/>
                      <a:pt x="636432" y="410051"/>
                    </a:cubicBezTo>
                    <a:cubicBezTo>
                      <a:pt x="638337" y="405003"/>
                      <a:pt x="634813" y="394525"/>
                      <a:pt x="639290" y="392811"/>
                    </a:cubicBezTo>
                    <a:cubicBezTo>
                      <a:pt x="637766" y="408908"/>
                      <a:pt x="643862" y="391001"/>
                      <a:pt x="644529" y="404717"/>
                    </a:cubicBezTo>
                    <a:cubicBezTo>
                      <a:pt x="644052" y="402050"/>
                      <a:pt x="644052" y="398812"/>
                      <a:pt x="644719" y="395002"/>
                    </a:cubicBezTo>
                    <a:cubicBezTo>
                      <a:pt x="645195" y="394430"/>
                      <a:pt x="645671" y="395573"/>
                      <a:pt x="645862" y="396621"/>
                    </a:cubicBezTo>
                    <a:cubicBezTo>
                      <a:pt x="649767" y="381095"/>
                      <a:pt x="640814" y="389477"/>
                      <a:pt x="640433" y="373571"/>
                    </a:cubicBezTo>
                    <a:cubicBezTo>
                      <a:pt x="643100" y="375475"/>
                      <a:pt x="645100" y="369665"/>
                      <a:pt x="644433" y="367093"/>
                    </a:cubicBezTo>
                    <a:cubicBezTo>
                      <a:pt x="644624" y="373571"/>
                      <a:pt x="640338" y="370332"/>
                      <a:pt x="638147" y="364522"/>
                    </a:cubicBezTo>
                    <a:cubicBezTo>
                      <a:pt x="639576" y="354235"/>
                      <a:pt x="636051" y="353568"/>
                      <a:pt x="635956" y="348234"/>
                    </a:cubicBezTo>
                    <a:lnTo>
                      <a:pt x="635384" y="354330"/>
                    </a:lnTo>
                    <a:cubicBezTo>
                      <a:pt x="632717" y="352425"/>
                      <a:pt x="632717" y="347377"/>
                      <a:pt x="631384" y="340424"/>
                    </a:cubicBezTo>
                    <a:cubicBezTo>
                      <a:pt x="633289" y="339662"/>
                      <a:pt x="633289" y="346710"/>
                      <a:pt x="633956" y="344138"/>
                    </a:cubicBezTo>
                    <a:cubicBezTo>
                      <a:pt x="628907" y="336709"/>
                      <a:pt x="637099" y="326041"/>
                      <a:pt x="632813" y="315468"/>
                    </a:cubicBezTo>
                    <a:cubicBezTo>
                      <a:pt x="633860" y="310229"/>
                      <a:pt x="637480" y="314420"/>
                      <a:pt x="638147" y="309848"/>
                    </a:cubicBezTo>
                    <a:cubicBezTo>
                      <a:pt x="633289" y="298037"/>
                      <a:pt x="639861" y="296037"/>
                      <a:pt x="635194" y="283559"/>
                    </a:cubicBezTo>
                    <a:cubicBezTo>
                      <a:pt x="632336" y="287846"/>
                      <a:pt x="633384" y="288226"/>
                      <a:pt x="628622" y="279845"/>
                    </a:cubicBezTo>
                    <a:cubicBezTo>
                      <a:pt x="630527" y="286703"/>
                      <a:pt x="632432" y="293561"/>
                      <a:pt x="634146" y="300514"/>
                    </a:cubicBezTo>
                    <a:lnTo>
                      <a:pt x="627288" y="287750"/>
                    </a:lnTo>
                    <a:cubicBezTo>
                      <a:pt x="628241" y="294037"/>
                      <a:pt x="631384" y="300800"/>
                      <a:pt x="631289" y="304705"/>
                    </a:cubicBezTo>
                    <a:cubicBezTo>
                      <a:pt x="627669" y="298609"/>
                      <a:pt x="628526" y="299180"/>
                      <a:pt x="626145" y="302609"/>
                    </a:cubicBezTo>
                    <a:cubicBezTo>
                      <a:pt x="630051" y="293275"/>
                      <a:pt x="620716" y="285941"/>
                      <a:pt x="622526" y="275558"/>
                    </a:cubicBezTo>
                    <a:lnTo>
                      <a:pt x="630908" y="274415"/>
                    </a:lnTo>
                    <a:cubicBezTo>
                      <a:pt x="631955" y="258604"/>
                      <a:pt x="621764" y="248507"/>
                      <a:pt x="619192" y="228791"/>
                    </a:cubicBezTo>
                    <a:lnTo>
                      <a:pt x="619192" y="235363"/>
                    </a:lnTo>
                    <a:cubicBezTo>
                      <a:pt x="615382" y="233553"/>
                      <a:pt x="615954" y="223552"/>
                      <a:pt x="613001" y="217742"/>
                    </a:cubicBezTo>
                    <a:cubicBezTo>
                      <a:pt x="615858" y="217646"/>
                      <a:pt x="615858" y="213455"/>
                      <a:pt x="616811" y="210312"/>
                    </a:cubicBezTo>
                    <a:cubicBezTo>
                      <a:pt x="614906" y="211169"/>
                      <a:pt x="613001" y="196215"/>
                      <a:pt x="607000" y="196120"/>
                    </a:cubicBezTo>
                    <a:lnTo>
                      <a:pt x="607952" y="186500"/>
                    </a:lnTo>
                    <a:cubicBezTo>
                      <a:pt x="604333" y="170688"/>
                      <a:pt x="594522" y="171736"/>
                      <a:pt x="589950" y="157163"/>
                    </a:cubicBezTo>
                    <a:cubicBezTo>
                      <a:pt x="594427" y="160401"/>
                      <a:pt x="593855" y="153067"/>
                      <a:pt x="599571" y="162020"/>
                    </a:cubicBezTo>
                    <a:cubicBezTo>
                      <a:pt x="597761" y="157163"/>
                      <a:pt x="596522" y="152591"/>
                      <a:pt x="594713" y="153257"/>
                    </a:cubicBezTo>
                    <a:cubicBezTo>
                      <a:pt x="595284" y="149733"/>
                      <a:pt x="585759" y="141446"/>
                      <a:pt x="586235" y="136112"/>
                    </a:cubicBezTo>
                    <a:cubicBezTo>
                      <a:pt x="584235" y="134588"/>
                      <a:pt x="581187" y="135255"/>
                      <a:pt x="578996" y="129921"/>
                    </a:cubicBezTo>
                    <a:cubicBezTo>
                      <a:pt x="579282" y="129064"/>
                      <a:pt x="580235" y="129350"/>
                      <a:pt x="580235" y="129350"/>
                    </a:cubicBezTo>
                    <a:cubicBezTo>
                      <a:pt x="578996" y="129921"/>
                      <a:pt x="574615" y="122015"/>
                      <a:pt x="573948" y="127921"/>
                    </a:cubicBezTo>
                    <a:cubicBezTo>
                      <a:pt x="574520" y="118967"/>
                      <a:pt x="569186" y="109061"/>
                      <a:pt x="563376" y="99917"/>
                    </a:cubicBezTo>
                    <a:cubicBezTo>
                      <a:pt x="557565" y="90773"/>
                      <a:pt x="551374" y="82296"/>
                      <a:pt x="550231" y="74390"/>
                    </a:cubicBezTo>
                    <a:cubicBezTo>
                      <a:pt x="542801" y="65627"/>
                      <a:pt x="533276" y="55721"/>
                      <a:pt x="525847" y="48387"/>
                    </a:cubicBezTo>
                    <a:cubicBezTo>
                      <a:pt x="526895" y="48292"/>
                      <a:pt x="526895" y="47434"/>
                      <a:pt x="528038" y="49054"/>
                    </a:cubicBezTo>
                    <a:cubicBezTo>
                      <a:pt x="519656" y="36957"/>
                      <a:pt x="516322" y="48482"/>
                      <a:pt x="506225" y="35814"/>
                    </a:cubicBezTo>
                    <a:cubicBezTo>
                      <a:pt x="502796" y="26956"/>
                      <a:pt x="514417" y="39433"/>
                      <a:pt x="511559" y="34766"/>
                    </a:cubicBezTo>
                    <a:cubicBezTo>
                      <a:pt x="513655" y="30575"/>
                      <a:pt x="509750" y="27337"/>
                      <a:pt x="504225" y="24289"/>
                    </a:cubicBezTo>
                    <a:cubicBezTo>
                      <a:pt x="498796" y="21146"/>
                      <a:pt x="492129" y="18193"/>
                      <a:pt x="488700" y="13049"/>
                    </a:cubicBezTo>
                    <a:lnTo>
                      <a:pt x="491367" y="14002"/>
                    </a:lnTo>
                    <a:cubicBezTo>
                      <a:pt x="485461" y="6763"/>
                      <a:pt x="471554" y="6001"/>
                      <a:pt x="457267" y="1333"/>
                    </a:cubicBezTo>
                    <a:cubicBezTo>
                      <a:pt x="457267" y="1333"/>
                      <a:pt x="458219" y="762"/>
                      <a:pt x="457743" y="0"/>
                    </a:cubicBezTo>
                    <a:cubicBezTo>
                      <a:pt x="452314" y="667"/>
                      <a:pt x="444789" y="1524"/>
                      <a:pt x="436693" y="2476"/>
                    </a:cubicBezTo>
                    <a:cubicBezTo>
                      <a:pt x="428978" y="4000"/>
                      <a:pt x="421072" y="6096"/>
                      <a:pt x="415071" y="9239"/>
                    </a:cubicBezTo>
                    <a:cubicBezTo>
                      <a:pt x="417833" y="4382"/>
                      <a:pt x="420500" y="5334"/>
                      <a:pt x="416786" y="2667"/>
                    </a:cubicBezTo>
                    <a:cubicBezTo>
                      <a:pt x="410975" y="5429"/>
                      <a:pt x="420024" y="7334"/>
                      <a:pt x="409451" y="13049"/>
                    </a:cubicBezTo>
                    <a:cubicBezTo>
                      <a:pt x="404975" y="12573"/>
                      <a:pt x="396783" y="15907"/>
                      <a:pt x="393450" y="13335"/>
                    </a:cubicBezTo>
                    <a:cubicBezTo>
                      <a:pt x="396783" y="11144"/>
                      <a:pt x="400117" y="8858"/>
                      <a:pt x="403736" y="6953"/>
                    </a:cubicBezTo>
                    <a:cubicBezTo>
                      <a:pt x="399641" y="6001"/>
                      <a:pt x="396307" y="8382"/>
                      <a:pt x="393164" y="10858"/>
                    </a:cubicBezTo>
                    <a:cubicBezTo>
                      <a:pt x="390306" y="13716"/>
                      <a:pt x="387734" y="16764"/>
                      <a:pt x="385067" y="18479"/>
                    </a:cubicBezTo>
                    <a:lnTo>
                      <a:pt x="384210" y="16192"/>
                    </a:lnTo>
                    <a:cubicBezTo>
                      <a:pt x="377352" y="22384"/>
                      <a:pt x="375352" y="26861"/>
                      <a:pt x="373161" y="31242"/>
                    </a:cubicBezTo>
                    <a:cubicBezTo>
                      <a:pt x="371161" y="35719"/>
                      <a:pt x="368875" y="39910"/>
                      <a:pt x="363160" y="47149"/>
                    </a:cubicBezTo>
                    <a:lnTo>
                      <a:pt x="365636" y="46672"/>
                    </a:lnTo>
                    <a:cubicBezTo>
                      <a:pt x="364113" y="57817"/>
                      <a:pt x="358112" y="51530"/>
                      <a:pt x="355921" y="62103"/>
                    </a:cubicBezTo>
                    <a:lnTo>
                      <a:pt x="349539" y="61627"/>
                    </a:lnTo>
                    <a:cubicBezTo>
                      <a:pt x="346872" y="67913"/>
                      <a:pt x="342586" y="84201"/>
                      <a:pt x="338490" y="94964"/>
                    </a:cubicBezTo>
                    <a:cubicBezTo>
                      <a:pt x="337442" y="87249"/>
                      <a:pt x="342110" y="74104"/>
                      <a:pt x="344396" y="65437"/>
                    </a:cubicBezTo>
                    <a:cubicBezTo>
                      <a:pt x="340871" y="71057"/>
                      <a:pt x="333823" y="85154"/>
                      <a:pt x="334871" y="89440"/>
                    </a:cubicBezTo>
                    <a:cubicBezTo>
                      <a:pt x="335538" y="86868"/>
                      <a:pt x="335918" y="83344"/>
                      <a:pt x="337823" y="81439"/>
                    </a:cubicBezTo>
                    <a:cubicBezTo>
                      <a:pt x="338014" y="90583"/>
                      <a:pt x="335442" y="100679"/>
                      <a:pt x="330299" y="112300"/>
                    </a:cubicBezTo>
                    <a:cubicBezTo>
                      <a:pt x="325727" y="109061"/>
                      <a:pt x="321726" y="116491"/>
                      <a:pt x="317726" y="125444"/>
                    </a:cubicBezTo>
                    <a:cubicBezTo>
                      <a:pt x="313725" y="134398"/>
                      <a:pt x="310010" y="144971"/>
                      <a:pt x="304391" y="148018"/>
                    </a:cubicBezTo>
                    <a:cubicBezTo>
                      <a:pt x="300962" y="170783"/>
                      <a:pt x="289151" y="190405"/>
                      <a:pt x="283436" y="216313"/>
                    </a:cubicBezTo>
                    <a:cubicBezTo>
                      <a:pt x="294008" y="209264"/>
                      <a:pt x="281817" y="223838"/>
                      <a:pt x="290865" y="224314"/>
                    </a:cubicBezTo>
                    <a:cubicBezTo>
                      <a:pt x="290008" y="230314"/>
                      <a:pt x="289341" y="232600"/>
                      <a:pt x="288675" y="232982"/>
                    </a:cubicBezTo>
                    <a:lnTo>
                      <a:pt x="279721" y="249936"/>
                    </a:lnTo>
                    <a:cubicBezTo>
                      <a:pt x="276387" y="253746"/>
                      <a:pt x="278959" y="243840"/>
                      <a:pt x="276959" y="244030"/>
                    </a:cubicBezTo>
                    <a:cubicBezTo>
                      <a:pt x="273625" y="257080"/>
                      <a:pt x="272196" y="248793"/>
                      <a:pt x="268100" y="257080"/>
                    </a:cubicBezTo>
                    <a:cubicBezTo>
                      <a:pt x="271529" y="255937"/>
                      <a:pt x="271625" y="262509"/>
                      <a:pt x="269053" y="269843"/>
                    </a:cubicBezTo>
                    <a:lnTo>
                      <a:pt x="275054" y="260033"/>
                    </a:lnTo>
                    <a:cubicBezTo>
                      <a:pt x="276197" y="279273"/>
                      <a:pt x="264767" y="274701"/>
                      <a:pt x="266291" y="294132"/>
                    </a:cubicBezTo>
                    <a:lnTo>
                      <a:pt x="264481" y="287750"/>
                    </a:lnTo>
                    <a:cubicBezTo>
                      <a:pt x="264481" y="297561"/>
                      <a:pt x="259052" y="323279"/>
                      <a:pt x="264957" y="333566"/>
                    </a:cubicBezTo>
                    <a:cubicBezTo>
                      <a:pt x="263719" y="335185"/>
                      <a:pt x="261052" y="337090"/>
                      <a:pt x="260957" y="332804"/>
                    </a:cubicBezTo>
                    <a:cubicBezTo>
                      <a:pt x="256956" y="355759"/>
                      <a:pt x="263243" y="384715"/>
                      <a:pt x="258004" y="402431"/>
                    </a:cubicBezTo>
                    <a:lnTo>
                      <a:pt x="255908" y="400526"/>
                    </a:lnTo>
                    <a:cubicBezTo>
                      <a:pt x="256289" y="404908"/>
                      <a:pt x="259528" y="408242"/>
                      <a:pt x="257147" y="413575"/>
                    </a:cubicBezTo>
                    <a:cubicBezTo>
                      <a:pt x="256289" y="413290"/>
                      <a:pt x="255051" y="411766"/>
                      <a:pt x="254861" y="413766"/>
                    </a:cubicBezTo>
                    <a:cubicBezTo>
                      <a:pt x="255527" y="416147"/>
                      <a:pt x="258194" y="425387"/>
                      <a:pt x="256861" y="431101"/>
                    </a:cubicBezTo>
                    <a:lnTo>
                      <a:pt x="254575" y="426149"/>
                    </a:lnTo>
                    <a:cubicBezTo>
                      <a:pt x="251336" y="448913"/>
                      <a:pt x="260195" y="461105"/>
                      <a:pt x="262481" y="479870"/>
                    </a:cubicBezTo>
                    <a:cubicBezTo>
                      <a:pt x="256099" y="480060"/>
                      <a:pt x="255146" y="498253"/>
                      <a:pt x="255146" y="507492"/>
                    </a:cubicBezTo>
                    <a:lnTo>
                      <a:pt x="254194" y="507301"/>
                    </a:lnTo>
                    <a:cubicBezTo>
                      <a:pt x="255146" y="520827"/>
                      <a:pt x="258194" y="532257"/>
                      <a:pt x="262195" y="543116"/>
                    </a:cubicBezTo>
                    <a:cubicBezTo>
                      <a:pt x="266291" y="554069"/>
                      <a:pt x="271053" y="564451"/>
                      <a:pt x="277149" y="576263"/>
                    </a:cubicBezTo>
                    <a:cubicBezTo>
                      <a:pt x="277149" y="580739"/>
                      <a:pt x="278483" y="586454"/>
                      <a:pt x="281531" y="592836"/>
                    </a:cubicBezTo>
                    <a:cubicBezTo>
                      <a:pt x="284483" y="599218"/>
                      <a:pt x="289627" y="606552"/>
                      <a:pt x="297818" y="612934"/>
                    </a:cubicBezTo>
                    <a:cubicBezTo>
                      <a:pt x="299914" y="614553"/>
                      <a:pt x="302105" y="616077"/>
                      <a:pt x="304676" y="617220"/>
                    </a:cubicBezTo>
                    <a:cubicBezTo>
                      <a:pt x="307153" y="618554"/>
                      <a:pt x="309725" y="619697"/>
                      <a:pt x="312677" y="620363"/>
                    </a:cubicBezTo>
                    <a:cubicBezTo>
                      <a:pt x="315440" y="621221"/>
                      <a:pt x="318297" y="621792"/>
                      <a:pt x="321155" y="621983"/>
                    </a:cubicBezTo>
                    <a:cubicBezTo>
                      <a:pt x="324107" y="622363"/>
                      <a:pt x="326870" y="622363"/>
                      <a:pt x="329346" y="622078"/>
                    </a:cubicBezTo>
                    <a:cubicBezTo>
                      <a:pt x="339538" y="621697"/>
                      <a:pt x="351063" y="617315"/>
                      <a:pt x="359064" y="610553"/>
                    </a:cubicBezTo>
                    <a:cubicBezTo>
                      <a:pt x="353540" y="613791"/>
                      <a:pt x="357064" y="606362"/>
                      <a:pt x="359921" y="601123"/>
                    </a:cubicBezTo>
                    <a:cubicBezTo>
                      <a:pt x="362874" y="598170"/>
                      <a:pt x="364398" y="592741"/>
                      <a:pt x="365351" y="588931"/>
                    </a:cubicBezTo>
                    <a:cubicBezTo>
                      <a:pt x="366208" y="585121"/>
                      <a:pt x="366875" y="582454"/>
                      <a:pt x="369542" y="583692"/>
                    </a:cubicBezTo>
                    <a:lnTo>
                      <a:pt x="368684" y="586168"/>
                    </a:lnTo>
                    <a:cubicBezTo>
                      <a:pt x="372304" y="584359"/>
                      <a:pt x="374590" y="579406"/>
                      <a:pt x="375733" y="573881"/>
                    </a:cubicBezTo>
                    <a:cubicBezTo>
                      <a:pt x="376876" y="568262"/>
                      <a:pt x="376781" y="562070"/>
                      <a:pt x="376781" y="556927"/>
                    </a:cubicBezTo>
                    <a:lnTo>
                      <a:pt x="369161" y="555308"/>
                    </a:lnTo>
                    <a:cubicBezTo>
                      <a:pt x="374495" y="542163"/>
                      <a:pt x="370875" y="525209"/>
                      <a:pt x="366398" y="511207"/>
                    </a:cubicBezTo>
                    <a:cubicBezTo>
                      <a:pt x="361826" y="497014"/>
                      <a:pt x="356588" y="484918"/>
                      <a:pt x="359159" y="477012"/>
                    </a:cubicBezTo>
                    <a:cubicBezTo>
                      <a:pt x="355445" y="471964"/>
                      <a:pt x="353063" y="465106"/>
                      <a:pt x="349158" y="460343"/>
                    </a:cubicBezTo>
                    <a:lnTo>
                      <a:pt x="353063" y="459200"/>
                    </a:lnTo>
                    <a:cubicBezTo>
                      <a:pt x="348110" y="443579"/>
                      <a:pt x="345348" y="435769"/>
                      <a:pt x="335918" y="417957"/>
                    </a:cubicBezTo>
                    <a:lnTo>
                      <a:pt x="340300" y="420434"/>
                    </a:lnTo>
                    <a:cubicBezTo>
                      <a:pt x="335633" y="409956"/>
                      <a:pt x="323536" y="412623"/>
                      <a:pt x="318583" y="403670"/>
                    </a:cubicBezTo>
                    <a:lnTo>
                      <a:pt x="322488" y="398050"/>
                    </a:lnTo>
                    <a:cubicBezTo>
                      <a:pt x="313154" y="380809"/>
                      <a:pt x="307343" y="360712"/>
                      <a:pt x="291627" y="347567"/>
                    </a:cubicBezTo>
                    <a:cubicBezTo>
                      <a:pt x="292580" y="347377"/>
                      <a:pt x="294294" y="346805"/>
                      <a:pt x="296390" y="349377"/>
                    </a:cubicBezTo>
                    <a:cubicBezTo>
                      <a:pt x="291627" y="341471"/>
                      <a:pt x="278388" y="317373"/>
                      <a:pt x="273815" y="325279"/>
                    </a:cubicBezTo>
                    <a:cubicBezTo>
                      <a:pt x="278006" y="321755"/>
                      <a:pt x="261433" y="308705"/>
                      <a:pt x="252384" y="302609"/>
                    </a:cubicBezTo>
                    <a:lnTo>
                      <a:pt x="256480" y="301180"/>
                    </a:lnTo>
                    <a:cubicBezTo>
                      <a:pt x="246479" y="297942"/>
                      <a:pt x="245431" y="298704"/>
                      <a:pt x="235430" y="290798"/>
                    </a:cubicBezTo>
                    <a:cubicBezTo>
                      <a:pt x="233620" y="288417"/>
                      <a:pt x="235715" y="286703"/>
                      <a:pt x="237906" y="290132"/>
                    </a:cubicBezTo>
                    <a:cubicBezTo>
                      <a:pt x="232001" y="281750"/>
                      <a:pt x="229715" y="287464"/>
                      <a:pt x="222000" y="278035"/>
                    </a:cubicBezTo>
                    <a:lnTo>
                      <a:pt x="227048" y="279083"/>
                    </a:lnTo>
                    <a:cubicBezTo>
                      <a:pt x="219332" y="272129"/>
                      <a:pt x="218951" y="273749"/>
                      <a:pt x="212665" y="272701"/>
                    </a:cubicBezTo>
                    <a:cubicBezTo>
                      <a:pt x="206664" y="270034"/>
                      <a:pt x="197139" y="260890"/>
                      <a:pt x="197330" y="256984"/>
                    </a:cubicBezTo>
                    <a:cubicBezTo>
                      <a:pt x="194948" y="258128"/>
                      <a:pt x="188567" y="257937"/>
                      <a:pt x="183423" y="254413"/>
                    </a:cubicBezTo>
                    <a:cubicBezTo>
                      <a:pt x="183233" y="252793"/>
                      <a:pt x="185709" y="252984"/>
                      <a:pt x="186852" y="253175"/>
                    </a:cubicBezTo>
                    <a:cubicBezTo>
                      <a:pt x="179232" y="248126"/>
                      <a:pt x="172184" y="246793"/>
                      <a:pt x="166088" y="246412"/>
                    </a:cubicBezTo>
                    <a:cubicBezTo>
                      <a:pt x="159896" y="245745"/>
                      <a:pt x="154562" y="245840"/>
                      <a:pt x="148276" y="243459"/>
                    </a:cubicBezTo>
                    <a:cubicBezTo>
                      <a:pt x="148085" y="242125"/>
                      <a:pt x="147228" y="241363"/>
                      <a:pt x="146180" y="240887"/>
                    </a:cubicBezTo>
                    <a:cubicBezTo>
                      <a:pt x="161611" y="241649"/>
                      <a:pt x="172946" y="246126"/>
                      <a:pt x="171707" y="245936"/>
                    </a:cubicBezTo>
                    <a:cubicBezTo>
                      <a:pt x="173136" y="242221"/>
                      <a:pt x="160754" y="238601"/>
                      <a:pt x="171993" y="236125"/>
                    </a:cubicBezTo>
                    <a:cubicBezTo>
                      <a:pt x="166564" y="236125"/>
                      <a:pt x="159134" y="236506"/>
                      <a:pt x="151800" y="237649"/>
                    </a:cubicBezTo>
                    <a:cubicBezTo>
                      <a:pt x="144371" y="238411"/>
                      <a:pt x="137036" y="240125"/>
                      <a:pt x="130750" y="240125"/>
                    </a:cubicBezTo>
                    <a:cubicBezTo>
                      <a:pt x="130083" y="239839"/>
                      <a:pt x="129416" y="239554"/>
                      <a:pt x="128845" y="239078"/>
                    </a:cubicBezTo>
                    <a:cubicBezTo>
                      <a:pt x="129226" y="238792"/>
                      <a:pt x="129702" y="238696"/>
                      <a:pt x="130083" y="238506"/>
                    </a:cubicBezTo>
                    <a:cubicBezTo>
                      <a:pt x="127130" y="238601"/>
                      <a:pt x="124559" y="239649"/>
                      <a:pt x="122368" y="240792"/>
                    </a:cubicBezTo>
                    <a:cubicBezTo>
                      <a:pt x="118272" y="241268"/>
                      <a:pt x="115700" y="241840"/>
                      <a:pt x="111986" y="243078"/>
                    </a:cubicBezTo>
                    <a:cubicBezTo>
                      <a:pt x="110747" y="241935"/>
                      <a:pt x="107128" y="243173"/>
                      <a:pt x="103032" y="245078"/>
                    </a:cubicBezTo>
                    <a:cubicBezTo>
                      <a:pt x="99222" y="247269"/>
                      <a:pt x="94936" y="250031"/>
                      <a:pt x="92459" y="251936"/>
                    </a:cubicBezTo>
                    <a:cubicBezTo>
                      <a:pt x="95126" y="254984"/>
                      <a:pt x="88364" y="259080"/>
                      <a:pt x="96365" y="257461"/>
                    </a:cubicBezTo>
                    <a:cubicBezTo>
                      <a:pt x="95507" y="257842"/>
                      <a:pt x="96841" y="256222"/>
                      <a:pt x="100270" y="254032"/>
                    </a:cubicBezTo>
                    <a:cubicBezTo>
                      <a:pt x="101032" y="253460"/>
                      <a:pt x="101889" y="252889"/>
                      <a:pt x="102270" y="252317"/>
                    </a:cubicBezTo>
                    <a:cubicBezTo>
                      <a:pt x="102270" y="252508"/>
                      <a:pt x="102175" y="252603"/>
                      <a:pt x="102080" y="252793"/>
                    </a:cubicBezTo>
                    <a:cubicBezTo>
                      <a:pt x="105413" y="250603"/>
                      <a:pt x="110081" y="248126"/>
                      <a:pt x="115796" y="245840"/>
                    </a:cubicBezTo>
                    <a:cubicBezTo>
                      <a:pt x="111890" y="249555"/>
                      <a:pt x="108271" y="252984"/>
                      <a:pt x="101508" y="254603"/>
                    </a:cubicBezTo>
                    <a:cubicBezTo>
                      <a:pt x="100079" y="258318"/>
                      <a:pt x="99222" y="262509"/>
                      <a:pt x="98555" y="264509"/>
                    </a:cubicBezTo>
                    <a:cubicBezTo>
                      <a:pt x="88935" y="264224"/>
                      <a:pt x="75600" y="273653"/>
                      <a:pt x="71981" y="273082"/>
                    </a:cubicBezTo>
                    <a:cubicBezTo>
                      <a:pt x="62170" y="287369"/>
                      <a:pt x="48549" y="306514"/>
                      <a:pt x="50073" y="319564"/>
                    </a:cubicBezTo>
                    <a:cubicBezTo>
                      <a:pt x="48454" y="324041"/>
                      <a:pt x="45406" y="323183"/>
                      <a:pt x="43596" y="324231"/>
                    </a:cubicBezTo>
                    <a:cubicBezTo>
                      <a:pt x="44072" y="321374"/>
                      <a:pt x="45977" y="318611"/>
                      <a:pt x="45787" y="316801"/>
                    </a:cubicBezTo>
                    <a:cubicBezTo>
                      <a:pt x="42548" y="325946"/>
                      <a:pt x="33214" y="342329"/>
                      <a:pt x="37405" y="346710"/>
                    </a:cubicBezTo>
                    <a:cubicBezTo>
                      <a:pt x="30452" y="356616"/>
                      <a:pt x="35595" y="338614"/>
                      <a:pt x="29880" y="354044"/>
                    </a:cubicBezTo>
                    <a:lnTo>
                      <a:pt x="29309" y="351377"/>
                    </a:lnTo>
                    <a:cubicBezTo>
                      <a:pt x="24070" y="358045"/>
                      <a:pt x="21593" y="365093"/>
                      <a:pt x="19688" y="371951"/>
                    </a:cubicBezTo>
                    <a:cubicBezTo>
                      <a:pt x="18164" y="378905"/>
                      <a:pt x="17783" y="385763"/>
                      <a:pt x="17307" y="392716"/>
                    </a:cubicBezTo>
                    <a:cubicBezTo>
                      <a:pt x="16831" y="406622"/>
                      <a:pt x="16259" y="420338"/>
                      <a:pt x="8068" y="436912"/>
                    </a:cubicBezTo>
                    <a:cubicBezTo>
                      <a:pt x="9116" y="434626"/>
                      <a:pt x="9592" y="433483"/>
                      <a:pt x="10544" y="433102"/>
                    </a:cubicBezTo>
                    <a:cubicBezTo>
                      <a:pt x="4544" y="452533"/>
                      <a:pt x="3591" y="473488"/>
                      <a:pt x="3210" y="494157"/>
                    </a:cubicBezTo>
                    <a:cubicBezTo>
                      <a:pt x="2829" y="514826"/>
                      <a:pt x="3210" y="535210"/>
                      <a:pt x="162" y="555212"/>
                    </a:cubicBezTo>
                    <a:cubicBezTo>
                      <a:pt x="-790" y="566547"/>
                      <a:pt x="2639" y="567595"/>
                      <a:pt x="5591" y="574262"/>
                    </a:cubicBezTo>
                    <a:lnTo>
                      <a:pt x="1400" y="577025"/>
                    </a:lnTo>
                    <a:lnTo>
                      <a:pt x="7211" y="588359"/>
                    </a:lnTo>
                    <a:cubicBezTo>
                      <a:pt x="12354" y="604361"/>
                      <a:pt x="-600" y="618172"/>
                      <a:pt x="9211" y="638175"/>
                    </a:cubicBezTo>
                    <a:lnTo>
                      <a:pt x="11687" y="635032"/>
                    </a:lnTo>
                    <a:cubicBezTo>
                      <a:pt x="12164" y="642557"/>
                      <a:pt x="17021" y="658368"/>
                      <a:pt x="13592" y="657606"/>
                    </a:cubicBezTo>
                    <a:cubicBezTo>
                      <a:pt x="14259" y="658273"/>
                      <a:pt x="17021" y="659511"/>
                      <a:pt x="15974" y="662654"/>
                    </a:cubicBezTo>
                    <a:lnTo>
                      <a:pt x="13783" y="663321"/>
                    </a:lnTo>
                    <a:lnTo>
                      <a:pt x="21022" y="680847"/>
                    </a:lnTo>
                    <a:cubicBezTo>
                      <a:pt x="22355" y="695230"/>
                      <a:pt x="11592" y="680371"/>
                      <a:pt x="15688" y="701230"/>
                    </a:cubicBezTo>
                    <a:cubicBezTo>
                      <a:pt x="18260" y="708755"/>
                      <a:pt x="27499" y="721519"/>
                      <a:pt x="28261" y="718280"/>
                    </a:cubicBezTo>
                    <a:cubicBezTo>
                      <a:pt x="27499" y="715137"/>
                      <a:pt x="27594" y="710089"/>
                      <a:pt x="29785" y="709327"/>
                    </a:cubicBezTo>
                    <a:lnTo>
                      <a:pt x="32642" y="715899"/>
                    </a:lnTo>
                    <a:cubicBezTo>
                      <a:pt x="39500" y="715328"/>
                      <a:pt x="47216" y="718661"/>
                      <a:pt x="47692" y="701326"/>
                    </a:cubicBezTo>
                    <a:lnTo>
                      <a:pt x="41120" y="690753"/>
                    </a:lnTo>
                    <a:lnTo>
                      <a:pt x="43501" y="686372"/>
                    </a:lnTo>
                    <a:lnTo>
                      <a:pt x="45882" y="695992"/>
                    </a:lnTo>
                    <a:cubicBezTo>
                      <a:pt x="47597" y="689801"/>
                      <a:pt x="44168" y="686943"/>
                      <a:pt x="41596" y="683419"/>
                    </a:cubicBezTo>
                    <a:cubicBezTo>
                      <a:pt x="43120" y="682180"/>
                      <a:pt x="43977" y="680276"/>
                      <a:pt x="44072" y="677894"/>
                    </a:cubicBezTo>
                    <a:lnTo>
                      <a:pt x="35595" y="667703"/>
                    </a:lnTo>
                    <a:cubicBezTo>
                      <a:pt x="37881" y="665797"/>
                      <a:pt x="41691" y="671893"/>
                      <a:pt x="41691" y="663988"/>
                    </a:cubicBezTo>
                    <a:cubicBezTo>
                      <a:pt x="37786" y="659130"/>
                      <a:pt x="36833" y="670179"/>
                      <a:pt x="33309" y="661607"/>
                    </a:cubicBezTo>
                    <a:cubicBezTo>
                      <a:pt x="35309" y="655415"/>
                      <a:pt x="37976" y="656749"/>
                      <a:pt x="34357" y="650558"/>
                    </a:cubicBezTo>
                    <a:cubicBezTo>
                      <a:pt x="35881" y="649319"/>
                      <a:pt x="37214" y="650558"/>
                      <a:pt x="38357" y="653034"/>
                    </a:cubicBezTo>
                    <a:cubicBezTo>
                      <a:pt x="35309" y="647509"/>
                      <a:pt x="35024" y="637699"/>
                      <a:pt x="31118" y="635222"/>
                    </a:cubicBezTo>
                    <a:cubicBezTo>
                      <a:pt x="33881" y="628841"/>
                      <a:pt x="27499" y="615410"/>
                      <a:pt x="33881" y="615220"/>
                    </a:cubicBezTo>
                    <a:cubicBezTo>
                      <a:pt x="32166" y="613601"/>
                      <a:pt x="27689" y="605409"/>
                      <a:pt x="26927" y="599980"/>
                    </a:cubicBezTo>
                    <a:cubicBezTo>
                      <a:pt x="35405" y="609124"/>
                      <a:pt x="25403" y="579596"/>
                      <a:pt x="33881" y="581597"/>
                    </a:cubicBezTo>
                    <a:cubicBezTo>
                      <a:pt x="26451" y="574834"/>
                      <a:pt x="29023" y="555498"/>
                      <a:pt x="25118" y="542639"/>
                    </a:cubicBezTo>
                    <a:cubicBezTo>
                      <a:pt x="25689" y="543401"/>
                      <a:pt x="26832" y="544735"/>
                      <a:pt x="26451" y="545878"/>
                    </a:cubicBezTo>
                    <a:cubicBezTo>
                      <a:pt x="26832" y="538543"/>
                      <a:pt x="28832" y="536448"/>
                      <a:pt x="30166" y="531781"/>
                    </a:cubicBezTo>
                    <a:cubicBezTo>
                      <a:pt x="24546" y="530924"/>
                      <a:pt x="23117" y="519493"/>
                      <a:pt x="19974" y="513207"/>
                    </a:cubicBezTo>
                    <a:cubicBezTo>
                      <a:pt x="25594" y="504349"/>
                      <a:pt x="26451" y="518827"/>
                      <a:pt x="31690" y="516064"/>
                    </a:cubicBezTo>
                    <a:cubicBezTo>
                      <a:pt x="27118" y="516446"/>
                      <a:pt x="27499" y="500539"/>
                      <a:pt x="23689" y="503396"/>
                    </a:cubicBezTo>
                    <a:cubicBezTo>
                      <a:pt x="27404" y="496729"/>
                      <a:pt x="25689" y="497586"/>
                      <a:pt x="30547" y="494347"/>
                    </a:cubicBezTo>
                    <a:cubicBezTo>
                      <a:pt x="23689" y="492728"/>
                      <a:pt x="29594" y="487966"/>
                      <a:pt x="25880" y="482060"/>
                    </a:cubicBezTo>
                    <a:cubicBezTo>
                      <a:pt x="30166" y="472535"/>
                      <a:pt x="32642" y="480155"/>
                      <a:pt x="31499" y="469201"/>
                    </a:cubicBezTo>
                    <a:cubicBezTo>
                      <a:pt x="34166" y="464344"/>
                      <a:pt x="35690" y="474059"/>
                      <a:pt x="35690" y="474059"/>
                    </a:cubicBezTo>
                    <a:close/>
                    <a:moveTo>
                      <a:pt x="137513" y="263842"/>
                    </a:moveTo>
                    <a:lnTo>
                      <a:pt x="137513" y="263842"/>
                    </a:lnTo>
                    <a:cubicBezTo>
                      <a:pt x="135608" y="264224"/>
                      <a:pt x="133988" y="264509"/>
                      <a:pt x="133036" y="264890"/>
                    </a:cubicBezTo>
                    <a:cubicBezTo>
                      <a:pt x="133893" y="264509"/>
                      <a:pt x="135227" y="264319"/>
                      <a:pt x="137513" y="263842"/>
                    </a:cubicBezTo>
                    <a:close/>
                    <a:moveTo>
                      <a:pt x="156467" y="264509"/>
                    </a:moveTo>
                    <a:cubicBezTo>
                      <a:pt x="154181" y="263938"/>
                      <a:pt x="151229" y="263366"/>
                      <a:pt x="148181" y="263366"/>
                    </a:cubicBezTo>
                    <a:cubicBezTo>
                      <a:pt x="147609" y="261938"/>
                      <a:pt x="148371" y="260509"/>
                      <a:pt x="150371" y="260795"/>
                    </a:cubicBezTo>
                    <a:cubicBezTo>
                      <a:pt x="149228" y="261557"/>
                      <a:pt x="153800" y="262795"/>
                      <a:pt x="156372" y="264605"/>
                    </a:cubicBezTo>
                    <a:close/>
                    <a:moveTo>
                      <a:pt x="104747" y="245174"/>
                    </a:moveTo>
                    <a:cubicBezTo>
                      <a:pt x="108461" y="242792"/>
                      <a:pt x="110176" y="242888"/>
                      <a:pt x="111033" y="243364"/>
                    </a:cubicBezTo>
                    <a:cubicBezTo>
                      <a:pt x="109223" y="244316"/>
                      <a:pt x="107033" y="245364"/>
                      <a:pt x="104461" y="247079"/>
                    </a:cubicBezTo>
                    <a:cubicBezTo>
                      <a:pt x="104461" y="247269"/>
                      <a:pt x="104270" y="247555"/>
                      <a:pt x="104270" y="247745"/>
                    </a:cubicBezTo>
                    <a:cubicBezTo>
                      <a:pt x="104270" y="246888"/>
                      <a:pt x="104270" y="245936"/>
                      <a:pt x="104842" y="2451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3" name="Google Shape;1623;p38"/>
              <p:cNvSpPr/>
              <p:nvPr/>
            </p:nvSpPr>
            <p:spPr>
              <a:xfrm>
                <a:off x="6287547" y="3936206"/>
                <a:ext cx="3143" cy="2286"/>
              </a:xfrm>
              <a:custGeom>
                <a:avLst/>
                <a:gdLst/>
                <a:ahLst/>
                <a:cxnLst/>
                <a:rect l="l" t="t" r="r" b="b"/>
                <a:pathLst>
                  <a:path w="3143" h="2286" extrusionOk="0">
                    <a:moveTo>
                      <a:pt x="1238" y="1143"/>
                    </a:moveTo>
                    <a:cubicBezTo>
                      <a:pt x="1238" y="1143"/>
                      <a:pt x="571" y="1810"/>
                      <a:pt x="0" y="2286"/>
                    </a:cubicBezTo>
                    <a:cubicBezTo>
                      <a:pt x="857" y="2191"/>
                      <a:pt x="1715" y="2000"/>
                      <a:pt x="2572" y="1810"/>
                    </a:cubicBezTo>
                    <a:cubicBezTo>
                      <a:pt x="2762" y="1143"/>
                      <a:pt x="2953" y="571"/>
                      <a:pt x="3143" y="0"/>
                    </a:cubicBezTo>
                    <a:cubicBezTo>
                      <a:pt x="2477" y="381"/>
                      <a:pt x="1905" y="762"/>
                      <a:pt x="1333"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4" name="Google Shape;1624;p38"/>
              <p:cNvSpPr/>
              <p:nvPr/>
            </p:nvSpPr>
            <p:spPr>
              <a:xfrm>
                <a:off x="6831996" y="3933729"/>
                <a:ext cx="1047" cy="476"/>
              </a:xfrm>
              <a:custGeom>
                <a:avLst/>
                <a:gdLst/>
                <a:ahLst/>
                <a:cxnLst/>
                <a:rect l="l" t="t" r="r" b="b"/>
                <a:pathLst>
                  <a:path w="1047" h="476" extrusionOk="0">
                    <a:moveTo>
                      <a:pt x="381" y="95"/>
                    </a:moveTo>
                    <a:lnTo>
                      <a:pt x="0" y="476"/>
                    </a:lnTo>
                    <a:cubicBezTo>
                      <a:pt x="0" y="476"/>
                      <a:pt x="667" y="0"/>
                      <a:pt x="1048" y="0"/>
                    </a:cubicBezTo>
                    <a:cubicBezTo>
                      <a:pt x="667" y="190"/>
                      <a:pt x="571" y="0"/>
                      <a:pt x="381" y="1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5" name="Google Shape;1625;p38"/>
              <p:cNvSpPr/>
              <p:nvPr/>
            </p:nvSpPr>
            <p:spPr>
              <a:xfrm>
                <a:off x="6513861" y="4173759"/>
                <a:ext cx="1428" cy="1809"/>
              </a:xfrm>
              <a:custGeom>
                <a:avLst/>
                <a:gdLst/>
                <a:ahLst/>
                <a:cxnLst/>
                <a:rect l="l" t="t" r="r" b="b"/>
                <a:pathLst>
                  <a:path w="1428" h="1809" extrusionOk="0">
                    <a:moveTo>
                      <a:pt x="476" y="1810"/>
                    </a:moveTo>
                    <a:lnTo>
                      <a:pt x="1429" y="1524"/>
                    </a:lnTo>
                    <a:lnTo>
                      <a:pt x="0" y="0"/>
                    </a:lnTo>
                    <a:lnTo>
                      <a:pt x="476" y="181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6" name="Google Shape;1626;p38"/>
              <p:cNvSpPr/>
              <p:nvPr/>
            </p:nvSpPr>
            <p:spPr>
              <a:xfrm>
                <a:off x="6935247" y="3914965"/>
                <a:ext cx="589" cy="1714"/>
              </a:xfrm>
              <a:custGeom>
                <a:avLst/>
                <a:gdLst/>
                <a:ahLst/>
                <a:cxnLst/>
                <a:rect l="l" t="t" r="r" b="b"/>
                <a:pathLst>
                  <a:path w="589" h="1714" extrusionOk="0">
                    <a:moveTo>
                      <a:pt x="0" y="0"/>
                    </a:moveTo>
                    <a:cubicBezTo>
                      <a:pt x="0" y="0"/>
                      <a:pt x="0" y="952"/>
                      <a:pt x="571" y="1714"/>
                    </a:cubicBezTo>
                    <a:cubicBezTo>
                      <a:pt x="667" y="1429"/>
                      <a:pt x="381"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7" name="Google Shape;1627;p38"/>
              <p:cNvSpPr/>
              <p:nvPr/>
            </p:nvSpPr>
            <p:spPr>
              <a:xfrm>
                <a:off x="6968584" y="3952589"/>
                <a:ext cx="2857" cy="6858"/>
              </a:xfrm>
              <a:custGeom>
                <a:avLst/>
                <a:gdLst/>
                <a:ahLst/>
                <a:cxnLst/>
                <a:rect l="l" t="t" r="r" b="b"/>
                <a:pathLst>
                  <a:path w="2857" h="6858" extrusionOk="0">
                    <a:moveTo>
                      <a:pt x="0" y="0"/>
                    </a:moveTo>
                    <a:cubicBezTo>
                      <a:pt x="1048" y="2191"/>
                      <a:pt x="2000" y="4477"/>
                      <a:pt x="2858" y="6858"/>
                    </a:cubicBezTo>
                    <a:cubicBezTo>
                      <a:pt x="1905" y="3715"/>
                      <a:pt x="857" y="1619"/>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8" name="Google Shape;1628;p38"/>
              <p:cNvSpPr/>
              <p:nvPr/>
            </p:nvSpPr>
            <p:spPr>
              <a:xfrm>
                <a:off x="6987539" y="3987165"/>
                <a:ext cx="1904" cy="134"/>
              </a:xfrm>
              <a:custGeom>
                <a:avLst/>
                <a:gdLst/>
                <a:ahLst/>
                <a:cxnLst/>
                <a:rect l="l" t="t" r="r" b="b"/>
                <a:pathLst>
                  <a:path w="1904" h="134" extrusionOk="0">
                    <a:moveTo>
                      <a:pt x="0" y="95"/>
                    </a:moveTo>
                    <a:cubicBezTo>
                      <a:pt x="857" y="190"/>
                      <a:pt x="1333" y="95"/>
                      <a:pt x="1905" y="0"/>
                    </a:cubicBezTo>
                    <a:lnTo>
                      <a:pt x="1905" y="0"/>
                    </a:lnTo>
                    <a:cubicBezTo>
                      <a:pt x="1905" y="0"/>
                      <a:pt x="0" y="95"/>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29" name="Google Shape;1629;p38"/>
              <p:cNvSpPr/>
              <p:nvPr/>
            </p:nvSpPr>
            <p:spPr>
              <a:xfrm>
                <a:off x="6795964" y="4033208"/>
                <a:ext cx="884" cy="3296"/>
              </a:xfrm>
              <a:custGeom>
                <a:avLst/>
                <a:gdLst/>
                <a:ahLst/>
                <a:cxnLst/>
                <a:rect l="l" t="t" r="r" b="b"/>
                <a:pathLst>
                  <a:path w="884" h="3296" extrusionOk="0">
                    <a:moveTo>
                      <a:pt x="885" y="3296"/>
                    </a:moveTo>
                    <a:cubicBezTo>
                      <a:pt x="885" y="2725"/>
                      <a:pt x="694" y="2249"/>
                      <a:pt x="599" y="1772"/>
                    </a:cubicBezTo>
                    <a:cubicBezTo>
                      <a:pt x="-449" y="-1752"/>
                      <a:pt x="28" y="629"/>
                      <a:pt x="885" y="3296"/>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0" name="Google Shape;1630;p38"/>
              <p:cNvSpPr/>
              <p:nvPr/>
            </p:nvSpPr>
            <p:spPr>
              <a:xfrm>
                <a:off x="6780466" y="4163470"/>
                <a:ext cx="2666" cy="5431"/>
              </a:xfrm>
              <a:custGeom>
                <a:avLst/>
                <a:gdLst/>
                <a:ahLst/>
                <a:cxnLst/>
                <a:rect l="l" t="t" r="r" b="b"/>
                <a:pathLst>
                  <a:path w="2666" h="5431" extrusionOk="0">
                    <a:moveTo>
                      <a:pt x="0" y="3"/>
                    </a:moveTo>
                    <a:cubicBezTo>
                      <a:pt x="953" y="1812"/>
                      <a:pt x="1810" y="3622"/>
                      <a:pt x="2667" y="5432"/>
                    </a:cubicBezTo>
                    <a:cubicBezTo>
                      <a:pt x="2476" y="2384"/>
                      <a:pt x="2381" y="-93"/>
                      <a:pt x="0" y="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1" name="Google Shape;1631;p38"/>
              <p:cNvSpPr/>
              <p:nvPr/>
            </p:nvSpPr>
            <p:spPr>
              <a:xfrm>
                <a:off x="6745413" y="3833717"/>
                <a:ext cx="476" cy="1142"/>
              </a:xfrm>
              <a:custGeom>
                <a:avLst/>
                <a:gdLst/>
                <a:ahLst/>
                <a:cxnLst/>
                <a:rect l="l" t="t" r="r" b="b"/>
                <a:pathLst>
                  <a:path w="476" h="1142" extrusionOk="0">
                    <a:moveTo>
                      <a:pt x="476" y="1143"/>
                    </a:moveTo>
                    <a:lnTo>
                      <a:pt x="476" y="1143"/>
                    </a:lnTo>
                    <a:cubicBezTo>
                      <a:pt x="476" y="1143"/>
                      <a:pt x="191" y="381"/>
                      <a:pt x="0" y="0"/>
                    </a:cubicBezTo>
                    <a:lnTo>
                      <a:pt x="476" y="1143"/>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2" name="Google Shape;1632;p38"/>
              <p:cNvSpPr/>
              <p:nvPr/>
            </p:nvSpPr>
            <p:spPr>
              <a:xfrm>
                <a:off x="6783037" y="4168901"/>
                <a:ext cx="1714" cy="7429"/>
              </a:xfrm>
              <a:custGeom>
                <a:avLst/>
                <a:gdLst/>
                <a:ahLst/>
                <a:cxnLst/>
                <a:rect l="l" t="t" r="r" b="b"/>
                <a:pathLst>
                  <a:path w="1714" h="7429" extrusionOk="0">
                    <a:moveTo>
                      <a:pt x="1714" y="7430"/>
                    </a:moveTo>
                    <a:cubicBezTo>
                      <a:pt x="1619" y="4667"/>
                      <a:pt x="952" y="2286"/>
                      <a:pt x="0" y="0"/>
                    </a:cubicBezTo>
                    <a:cubicBezTo>
                      <a:pt x="95" y="2477"/>
                      <a:pt x="286" y="5525"/>
                      <a:pt x="1714" y="743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3" name="Google Shape;1633;p38"/>
              <p:cNvSpPr/>
              <p:nvPr/>
            </p:nvSpPr>
            <p:spPr>
              <a:xfrm>
                <a:off x="7005827" y="4149185"/>
                <a:ext cx="666" cy="2095"/>
              </a:xfrm>
              <a:custGeom>
                <a:avLst/>
                <a:gdLst/>
                <a:ahLst/>
                <a:cxnLst/>
                <a:rect l="l" t="t" r="r" b="b"/>
                <a:pathLst>
                  <a:path w="666" h="2095" extrusionOk="0">
                    <a:moveTo>
                      <a:pt x="667" y="0"/>
                    </a:moveTo>
                    <a:lnTo>
                      <a:pt x="0" y="1714"/>
                    </a:lnTo>
                    <a:cubicBezTo>
                      <a:pt x="0" y="1714"/>
                      <a:pt x="476" y="1905"/>
                      <a:pt x="571" y="2096"/>
                    </a:cubicBezTo>
                    <a:lnTo>
                      <a:pt x="571"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4" name="Google Shape;1634;p38"/>
              <p:cNvSpPr/>
              <p:nvPr/>
            </p:nvSpPr>
            <p:spPr>
              <a:xfrm>
                <a:off x="7006399" y="4151280"/>
                <a:ext cx="219" cy="2095"/>
              </a:xfrm>
              <a:custGeom>
                <a:avLst/>
                <a:gdLst/>
                <a:ahLst/>
                <a:cxnLst/>
                <a:rect l="l" t="t" r="r" b="b"/>
                <a:pathLst>
                  <a:path w="219" h="2095" extrusionOk="0">
                    <a:moveTo>
                      <a:pt x="0" y="0"/>
                    </a:moveTo>
                    <a:lnTo>
                      <a:pt x="0" y="2096"/>
                    </a:lnTo>
                    <a:cubicBezTo>
                      <a:pt x="191" y="1143"/>
                      <a:pt x="381"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5" name="Google Shape;1635;p38"/>
              <p:cNvSpPr/>
              <p:nvPr/>
            </p:nvSpPr>
            <p:spPr>
              <a:xfrm>
                <a:off x="7005408" y="4153471"/>
                <a:ext cx="799" cy="4381"/>
              </a:xfrm>
              <a:custGeom>
                <a:avLst/>
                <a:gdLst/>
                <a:ahLst/>
                <a:cxnLst/>
                <a:rect l="l" t="t" r="r" b="b"/>
                <a:pathLst>
                  <a:path w="799" h="4381" extrusionOk="0">
                    <a:moveTo>
                      <a:pt x="323" y="4382"/>
                    </a:moveTo>
                    <a:lnTo>
                      <a:pt x="800" y="0"/>
                    </a:lnTo>
                    <a:cubicBezTo>
                      <a:pt x="323" y="1429"/>
                      <a:pt x="-439" y="3048"/>
                      <a:pt x="323" y="438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6" name="Google Shape;1636;p38"/>
              <p:cNvSpPr/>
              <p:nvPr/>
            </p:nvSpPr>
            <p:spPr>
              <a:xfrm>
                <a:off x="7014781" y="4098893"/>
                <a:ext cx="1428" cy="571"/>
              </a:xfrm>
              <a:custGeom>
                <a:avLst/>
                <a:gdLst/>
                <a:ahLst/>
                <a:cxnLst/>
                <a:rect l="l" t="t" r="r" b="b"/>
                <a:pathLst>
                  <a:path w="1428" h="571" extrusionOk="0">
                    <a:moveTo>
                      <a:pt x="1429" y="571"/>
                    </a:moveTo>
                    <a:lnTo>
                      <a:pt x="0" y="0"/>
                    </a:lnTo>
                    <a:cubicBezTo>
                      <a:pt x="0" y="0"/>
                      <a:pt x="762" y="571"/>
                      <a:pt x="1429" y="57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7" name="Google Shape;1637;p38"/>
              <p:cNvSpPr/>
              <p:nvPr/>
            </p:nvSpPr>
            <p:spPr>
              <a:xfrm>
                <a:off x="7013552" y="4083843"/>
                <a:ext cx="2815" cy="14954"/>
              </a:xfrm>
              <a:custGeom>
                <a:avLst/>
                <a:gdLst/>
                <a:ahLst/>
                <a:cxnLst/>
                <a:rect l="l" t="t" r="r" b="b"/>
                <a:pathLst>
                  <a:path w="2815" h="14954" extrusionOk="0">
                    <a:moveTo>
                      <a:pt x="1991" y="95"/>
                    </a:moveTo>
                    <a:cubicBezTo>
                      <a:pt x="1991" y="3810"/>
                      <a:pt x="-486" y="9430"/>
                      <a:pt x="86" y="14478"/>
                    </a:cubicBezTo>
                    <a:lnTo>
                      <a:pt x="1229" y="14954"/>
                    </a:lnTo>
                    <a:cubicBezTo>
                      <a:pt x="181" y="13716"/>
                      <a:pt x="1229" y="10954"/>
                      <a:pt x="2086" y="7906"/>
                    </a:cubicBezTo>
                    <a:cubicBezTo>
                      <a:pt x="2753" y="4953"/>
                      <a:pt x="3324" y="1714"/>
                      <a:pt x="20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8" name="Google Shape;1638;p38"/>
              <p:cNvSpPr/>
              <p:nvPr/>
            </p:nvSpPr>
            <p:spPr>
              <a:xfrm>
                <a:off x="7018876" y="4014406"/>
                <a:ext cx="7620" cy="13620"/>
              </a:xfrm>
              <a:custGeom>
                <a:avLst/>
                <a:gdLst/>
                <a:ahLst/>
                <a:cxnLst/>
                <a:rect l="l" t="t" r="r" b="b"/>
                <a:pathLst>
                  <a:path w="7620" h="13620" extrusionOk="0">
                    <a:moveTo>
                      <a:pt x="95" y="0"/>
                    </a:moveTo>
                    <a:cubicBezTo>
                      <a:pt x="1238" y="4572"/>
                      <a:pt x="3048" y="8953"/>
                      <a:pt x="3620" y="13621"/>
                    </a:cubicBezTo>
                    <a:cubicBezTo>
                      <a:pt x="4477" y="10763"/>
                      <a:pt x="5620" y="6953"/>
                      <a:pt x="7620" y="13144"/>
                    </a:cubicBezTo>
                    <a:cubicBezTo>
                      <a:pt x="6477" y="-5429"/>
                      <a:pt x="5810" y="17526"/>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39" name="Google Shape;1639;p38"/>
              <p:cNvSpPr/>
              <p:nvPr/>
            </p:nvSpPr>
            <p:spPr>
              <a:xfrm>
                <a:off x="7002143" y="3969529"/>
                <a:ext cx="3684" cy="6621"/>
              </a:xfrm>
              <a:custGeom>
                <a:avLst/>
                <a:gdLst/>
                <a:ahLst/>
                <a:cxnLst/>
                <a:rect l="l" t="t" r="r" b="b"/>
                <a:pathLst>
                  <a:path w="3684" h="6621" extrusionOk="0">
                    <a:moveTo>
                      <a:pt x="827" y="4015"/>
                    </a:moveTo>
                    <a:cubicBezTo>
                      <a:pt x="4827" y="10492"/>
                      <a:pt x="2732" y="2872"/>
                      <a:pt x="3684" y="2776"/>
                    </a:cubicBezTo>
                    <a:cubicBezTo>
                      <a:pt x="65" y="-748"/>
                      <a:pt x="-888" y="-1510"/>
                      <a:pt x="827" y="401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40" name="Google Shape;1640;p38"/>
              <p:cNvSpPr/>
              <p:nvPr/>
            </p:nvSpPr>
            <p:spPr>
              <a:xfrm>
                <a:off x="6784523" y="4019454"/>
                <a:ext cx="3562" cy="2732"/>
              </a:xfrm>
              <a:custGeom>
                <a:avLst/>
                <a:gdLst/>
                <a:ahLst/>
                <a:cxnLst/>
                <a:rect l="l" t="t" r="r" b="b"/>
                <a:pathLst>
                  <a:path w="3562" h="2732" extrusionOk="0">
                    <a:moveTo>
                      <a:pt x="3563" y="1810"/>
                    </a:moveTo>
                    <a:lnTo>
                      <a:pt x="324" y="0"/>
                    </a:lnTo>
                    <a:cubicBezTo>
                      <a:pt x="-914" y="5715"/>
                      <a:pt x="1658" y="476"/>
                      <a:pt x="3563" y="181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41" name="Google Shape;1641;p38"/>
              <p:cNvSpPr/>
              <p:nvPr/>
            </p:nvSpPr>
            <p:spPr>
              <a:xfrm>
                <a:off x="6791515" y="4074795"/>
                <a:ext cx="3333" cy="8096"/>
              </a:xfrm>
              <a:custGeom>
                <a:avLst/>
                <a:gdLst/>
                <a:ahLst/>
                <a:cxnLst/>
                <a:rect l="l" t="t" r="r" b="b"/>
                <a:pathLst>
                  <a:path w="3333" h="8096" extrusionOk="0">
                    <a:moveTo>
                      <a:pt x="0" y="8096"/>
                    </a:moveTo>
                    <a:lnTo>
                      <a:pt x="3334" y="3238"/>
                    </a:lnTo>
                    <a:lnTo>
                      <a:pt x="571" y="0"/>
                    </a:lnTo>
                    <a:lnTo>
                      <a:pt x="0" y="809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42" name="Google Shape;1642;p38"/>
              <p:cNvSpPr/>
              <p:nvPr/>
            </p:nvSpPr>
            <p:spPr>
              <a:xfrm>
                <a:off x="6759796" y="4110608"/>
                <a:ext cx="285" cy="10001"/>
              </a:xfrm>
              <a:custGeom>
                <a:avLst/>
                <a:gdLst/>
                <a:ahLst/>
                <a:cxnLst/>
                <a:rect l="l" t="t" r="r" b="b"/>
                <a:pathLst>
                  <a:path w="285" h="10001" extrusionOk="0">
                    <a:moveTo>
                      <a:pt x="286" y="2667"/>
                    </a:moveTo>
                    <a:lnTo>
                      <a:pt x="0" y="0"/>
                    </a:lnTo>
                    <a:lnTo>
                      <a:pt x="191" y="10001"/>
                    </a:lnTo>
                    <a:lnTo>
                      <a:pt x="286"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43" name="Google Shape;1643;p38"/>
              <p:cNvSpPr/>
              <p:nvPr/>
            </p:nvSpPr>
            <p:spPr>
              <a:xfrm>
                <a:off x="6745890" y="3765708"/>
                <a:ext cx="4849" cy="5317"/>
              </a:xfrm>
              <a:custGeom>
                <a:avLst/>
                <a:gdLst/>
                <a:ahLst/>
                <a:cxnLst/>
                <a:rect l="l" t="t" r="r" b="b"/>
                <a:pathLst>
                  <a:path w="4849" h="5317" extrusionOk="0">
                    <a:moveTo>
                      <a:pt x="2762" y="0"/>
                    </a:moveTo>
                    <a:lnTo>
                      <a:pt x="0" y="4000"/>
                    </a:lnTo>
                    <a:cubicBezTo>
                      <a:pt x="2858" y="6858"/>
                      <a:pt x="7620" y="4858"/>
                      <a:pt x="2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44" name="Google Shape;1644;p38"/>
              <p:cNvSpPr/>
              <p:nvPr/>
            </p:nvSpPr>
            <p:spPr>
              <a:xfrm>
                <a:off x="6541293" y="3727418"/>
                <a:ext cx="9048" cy="9810"/>
              </a:xfrm>
              <a:custGeom>
                <a:avLst/>
                <a:gdLst/>
                <a:ahLst/>
                <a:cxnLst/>
                <a:rect l="l" t="t" r="r" b="b"/>
                <a:pathLst>
                  <a:path w="9048" h="9810" extrusionOk="0">
                    <a:moveTo>
                      <a:pt x="9049" y="0"/>
                    </a:moveTo>
                    <a:cubicBezTo>
                      <a:pt x="5620" y="571"/>
                      <a:pt x="476" y="5239"/>
                      <a:pt x="0" y="9811"/>
                    </a:cubicBezTo>
                    <a:cubicBezTo>
                      <a:pt x="3238" y="5620"/>
                      <a:pt x="7715" y="2381"/>
                      <a:pt x="904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45" name="Google Shape;1645;p38"/>
              <p:cNvSpPr/>
              <p:nvPr/>
            </p:nvSpPr>
            <p:spPr>
              <a:xfrm>
                <a:off x="6562343" y="4221479"/>
                <a:ext cx="2095" cy="9239"/>
              </a:xfrm>
              <a:custGeom>
                <a:avLst/>
                <a:gdLst/>
                <a:ahLst/>
                <a:cxnLst/>
                <a:rect l="l" t="t" r="r" b="b"/>
                <a:pathLst>
                  <a:path w="2095" h="9239" extrusionOk="0">
                    <a:moveTo>
                      <a:pt x="190" y="4382"/>
                    </a:moveTo>
                    <a:cubicBezTo>
                      <a:pt x="857" y="6001"/>
                      <a:pt x="1524" y="7525"/>
                      <a:pt x="2095" y="9239"/>
                    </a:cubicBezTo>
                    <a:cubicBezTo>
                      <a:pt x="1524" y="6096"/>
                      <a:pt x="667" y="3048"/>
                      <a:pt x="0" y="0"/>
                    </a:cubicBezTo>
                    <a:lnTo>
                      <a:pt x="190" y="438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1646" name="Google Shape;1646;p38"/>
          <p:cNvGrpSpPr/>
          <p:nvPr/>
        </p:nvGrpSpPr>
        <p:grpSpPr>
          <a:xfrm>
            <a:off x="469933" y="720829"/>
            <a:ext cx="619519" cy="619472"/>
            <a:chOff x="5907024" y="1207674"/>
            <a:chExt cx="463677" cy="463677"/>
          </a:xfrm>
        </p:grpSpPr>
        <p:sp>
          <p:nvSpPr>
            <p:cNvPr id="1647" name="Google Shape;1647;p38"/>
            <p:cNvSpPr/>
            <p:nvPr/>
          </p:nvSpPr>
          <p:spPr>
            <a:xfrm>
              <a:off x="5907024" y="1207674"/>
              <a:ext cx="463677" cy="463677"/>
            </a:xfrm>
            <a:custGeom>
              <a:avLst/>
              <a:gdLst/>
              <a:ahLst/>
              <a:cxnLst/>
              <a:rect l="l" t="t" r="r" b="b"/>
              <a:pathLst>
                <a:path w="463677" h="463677" extrusionOk="0">
                  <a:moveTo>
                    <a:pt x="463677" y="231838"/>
                  </a:moveTo>
                  <a:cubicBezTo>
                    <a:pt x="463677" y="359879"/>
                    <a:pt x="359879" y="463677"/>
                    <a:pt x="231839" y="463677"/>
                  </a:cubicBezTo>
                  <a:cubicBezTo>
                    <a:pt x="103798" y="463677"/>
                    <a:pt x="0" y="359879"/>
                    <a:pt x="0" y="231838"/>
                  </a:cubicBezTo>
                  <a:cubicBezTo>
                    <a:pt x="0" y="103798"/>
                    <a:pt x="103798" y="0"/>
                    <a:pt x="231839" y="0"/>
                  </a:cubicBezTo>
                  <a:cubicBezTo>
                    <a:pt x="359879" y="0"/>
                    <a:pt x="463677" y="103798"/>
                    <a:pt x="463677" y="2318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1648" name="Google Shape;1648;p38"/>
            <p:cNvGrpSpPr/>
            <p:nvPr/>
          </p:nvGrpSpPr>
          <p:grpSpPr>
            <a:xfrm>
              <a:off x="5938361" y="1234859"/>
              <a:ext cx="282416" cy="366858"/>
              <a:chOff x="5938361" y="1234859"/>
              <a:chExt cx="282416" cy="366858"/>
            </a:xfrm>
          </p:grpSpPr>
          <p:sp>
            <p:nvSpPr>
              <p:cNvPr id="1649" name="Google Shape;1649;p38"/>
              <p:cNvSpPr/>
              <p:nvPr/>
            </p:nvSpPr>
            <p:spPr>
              <a:xfrm>
                <a:off x="6176009" y="1235065"/>
                <a:ext cx="2190" cy="3851"/>
              </a:xfrm>
              <a:custGeom>
                <a:avLst/>
                <a:gdLst/>
                <a:ahLst/>
                <a:cxnLst/>
                <a:rect l="l" t="t" r="r" b="b"/>
                <a:pathLst>
                  <a:path w="2190" h="3851" extrusionOk="0">
                    <a:moveTo>
                      <a:pt x="2191" y="2041"/>
                    </a:moveTo>
                    <a:cubicBezTo>
                      <a:pt x="2191" y="994"/>
                      <a:pt x="953" y="-721"/>
                      <a:pt x="0" y="327"/>
                    </a:cubicBezTo>
                    <a:lnTo>
                      <a:pt x="857" y="3851"/>
                    </a:lnTo>
                    <a:lnTo>
                      <a:pt x="2191" y="194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0" name="Google Shape;1650;p38"/>
              <p:cNvSpPr/>
              <p:nvPr/>
            </p:nvSpPr>
            <p:spPr>
              <a:xfrm>
                <a:off x="6166868" y="1234859"/>
                <a:ext cx="7303" cy="9200"/>
              </a:xfrm>
              <a:custGeom>
                <a:avLst/>
                <a:gdLst/>
                <a:ahLst/>
                <a:cxnLst/>
                <a:rect l="l" t="t" r="r" b="b"/>
                <a:pathLst>
                  <a:path w="7303" h="9200" extrusionOk="0">
                    <a:moveTo>
                      <a:pt x="283" y="1294"/>
                    </a:moveTo>
                    <a:cubicBezTo>
                      <a:pt x="-289" y="3580"/>
                      <a:pt x="-193" y="7009"/>
                      <a:pt x="2474" y="9200"/>
                    </a:cubicBezTo>
                    <a:cubicBezTo>
                      <a:pt x="1997" y="5581"/>
                      <a:pt x="3045" y="6628"/>
                      <a:pt x="2474" y="2342"/>
                    </a:cubicBezTo>
                    <a:cubicBezTo>
                      <a:pt x="3426" y="1294"/>
                      <a:pt x="5141" y="2056"/>
                      <a:pt x="5522" y="3295"/>
                    </a:cubicBezTo>
                    <a:cubicBezTo>
                      <a:pt x="5522" y="2247"/>
                      <a:pt x="7712" y="2914"/>
                      <a:pt x="7236" y="628"/>
                    </a:cubicBezTo>
                    <a:cubicBezTo>
                      <a:pt x="4379" y="-801"/>
                      <a:pt x="2283" y="247"/>
                      <a:pt x="1426" y="3390"/>
                    </a:cubicBezTo>
                    <a:cubicBezTo>
                      <a:pt x="569" y="3009"/>
                      <a:pt x="569" y="1961"/>
                      <a:pt x="283" y="139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1" name="Google Shape;1651;p38"/>
              <p:cNvSpPr/>
              <p:nvPr/>
            </p:nvSpPr>
            <p:spPr>
              <a:xfrm>
                <a:off x="6090284" y="1346167"/>
                <a:ext cx="666" cy="762"/>
              </a:xfrm>
              <a:custGeom>
                <a:avLst/>
                <a:gdLst/>
                <a:ahLst/>
                <a:cxnLst/>
                <a:rect l="l" t="t" r="r" b="b"/>
                <a:pathLst>
                  <a:path w="666" h="762" extrusionOk="0">
                    <a:moveTo>
                      <a:pt x="0" y="762"/>
                    </a:moveTo>
                    <a:lnTo>
                      <a:pt x="667" y="0"/>
                    </a:lnTo>
                    <a:cubicBezTo>
                      <a:pt x="667" y="0"/>
                      <a:pt x="191" y="476"/>
                      <a:pt x="0" y="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2" name="Google Shape;1652;p38"/>
              <p:cNvSpPr/>
              <p:nvPr/>
            </p:nvSpPr>
            <p:spPr>
              <a:xfrm>
                <a:off x="6079236" y="1431511"/>
                <a:ext cx="762" cy="989"/>
              </a:xfrm>
              <a:custGeom>
                <a:avLst/>
                <a:gdLst/>
                <a:ahLst/>
                <a:cxnLst/>
                <a:rect l="l" t="t" r="r" b="b"/>
                <a:pathLst>
                  <a:path w="762" h="989" extrusionOk="0">
                    <a:moveTo>
                      <a:pt x="762" y="952"/>
                    </a:moveTo>
                    <a:cubicBezTo>
                      <a:pt x="667" y="286"/>
                      <a:pt x="286" y="0"/>
                      <a:pt x="0" y="0"/>
                    </a:cubicBezTo>
                    <a:cubicBezTo>
                      <a:pt x="286" y="571"/>
                      <a:pt x="476" y="1143"/>
                      <a:pt x="762" y="95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3" name="Google Shape;1653;p38"/>
              <p:cNvSpPr/>
              <p:nvPr/>
            </p:nvSpPr>
            <p:spPr>
              <a:xfrm>
                <a:off x="6076808" y="1446656"/>
                <a:ext cx="331" cy="857"/>
              </a:xfrm>
              <a:custGeom>
                <a:avLst/>
                <a:gdLst/>
                <a:ahLst/>
                <a:cxnLst/>
                <a:rect l="l" t="t" r="r" b="b"/>
                <a:pathLst>
                  <a:path w="331" h="857" extrusionOk="0">
                    <a:moveTo>
                      <a:pt x="141" y="857"/>
                    </a:moveTo>
                    <a:cubicBezTo>
                      <a:pt x="141" y="857"/>
                      <a:pt x="237" y="286"/>
                      <a:pt x="332" y="0"/>
                    </a:cubicBezTo>
                    <a:cubicBezTo>
                      <a:pt x="46" y="381"/>
                      <a:pt x="-144" y="667"/>
                      <a:pt x="141"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4" name="Google Shape;1654;p38"/>
              <p:cNvSpPr/>
              <p:nvPr/>
            </p:nvSpPr>
            <p:spPr>
              <a:xfrm>
                <a:off x="6088665" y="1346929"/>
                <a:ext cx="1619" cy="2066"/>
              </a:xfrm>
              <a:custGeom>
                <a:avLst/>
                <a:gdLst/>
                <a:ahLst/>
                <a:cxnLst/>
                <a:rect l="l" t="t" r="r" b="b"/>
                <a:pathLst>
                  <a:path w="1619" h="2066" extrusionOk="0">
                    <a:moveTo>
                      <a:pt x="1619" y="0"/>
                    </a:moveTo>
                    <a:lnTo>
                      <a:pt x="0" y="2000"/>
                    </a:lnTo>
                    <a:cubicBezTo>
                      <a:pt x="1048" y="2381"/>
                      <a:pt x="1143" y="1048"/>
                      <a:pt x="1619"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5" name="Google Shape;1655;p38"/>
              <p:cNvSpPr/>
              <p:nvPr/>
            </p:nvSpPr>
            <p:spPr>
              <a:xfrm>
                <a:off x="6156959" y="1252060"/>
                <a:ext cx="666" cy="1428"/>
              </a:xfrm>
              <a:custGeom>
                <a:avLst/>
                <a:gdLst/>
                <a:ahLst/>
                <a:cxnLst/>
                <a:rect l="l" t="t" r="r" b="b"/>
                <a:pathLst>
                  <a:path w="666" h="1428" extrusionOk="0">
                    <a:moveTo>
                      <a:pt x="381" y="1429"/>
                    </a:moveTo>
                    <a:cubicBezTo>
                      <a:pt x="381" y="1429"/>
                      <a:pt x="667" y="572"/>
                      <a:pt x="667" y="0"/>
                    </a:cubicBezTo>
                    <a:cubicBezTo>
                      <a:pt x="476" y="381"/>
                      <a:pt x="286" y="667"/>
                      <a:pt x="0" y="953"/>
                    </a:cubicBezTo>
                    <a:lnTo>
                      <a:pt x="286" y="1429"/>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6" name="Google Shape;1656;p38"/>
              <p:cNvSpPr/>
              <p:nvPr/>
            </p:nvSpPr>
            <p:spPr>
              <a:xfrm>
                <a:off x="6098476" y="1307877"/>
                <a:ext cx="1047" cy="1714"/>
              </a:xfrm>
              <a:custGeom>
                <a:avLst/>
                <a:gdLst/>
                <a:ahLst/>
                <a:cxnLst/>
                <a:rect l="l" t="t" r="r" b="b"/>
                <a:pathLst>
                  <a:path w="1047" h="1714" extrusionOk="0">
                    <a:moveTo>
                      <a:pt x="762" y="1715"/>
                    </a:moveTo>
                    <a:lnTo>
                      <a:pt x="1048" y="1048"/>
                    </a:lnTo>
                    <a:cubicBezTo>
                      <a:pt x="1048" y="1048"/>
                      <a:pt x="381" y="381"/>
                      <a:pt x="0" y="0"/>
                    </a:cubicBezTo>
                    <a:lnTo>
                      <a:pt x="857" y="1715"/>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7" name="Google Shape;1657;p38"/>
              <p:cNvSpPr/>
              <p:nvPr/>
            </p:nvSpPr>
            <p:spPr>
              <a:xfrm>
                <a:off x="6111716" y="1282540"/>
                <a:ext cx="3048" cy="3047"/>
              </a:xfrm>
              <a:custGeom>
                <a:avLst/>
                <a:gdLst/>
                <a:ahLst/>
                <a:cxnLst/>
                <a:rect l="l" t="t" r="r" b="b"/>
                <a:pathLst>
                  <a:path w="3048" h="3047" extrusionOk="0">
                    <a:moveTo>
                      <a:pt x="95" y="0"/>
                    </a:moveTo>
                    <a:cubicBezTo>
                      <a:pt x="-381" y="476"/>
                      <a:pt x="2096" y="2191"/>
                      <a:pt x="3048" y="3048"/>
                    </a:cubicBezTo>
                    <a:cubicBezTo>
                      <a:pt x="2191" y="2096"/>
                      <a:pt x="1905" y="1429"/>
                      <a:pt x="2000" y="762"/>
                    </a:cubicBezTo>
                    <a:cubicBezTo>
                      <a:pt x="1524" y="476"/>
                      <a:pt x="857"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8" name="Google Shape;1658;p38"/>
              <p:cNvSpPr/>
              <p:nvPr/>
            </p:nvSpPr>
            <p:spPr>
              <a:xfrm>
                <a:off x="6144767" y="1247964"/>
                <a:ext cx="285" cy="857"/>
              </a:xfrm>
              <a:custGeom>
                <a:avLst/>
                <a:gdLst/>
                <a:ahLst/>
                <a:cxnLst/>
                <a:rect l="l" t="t" r="r" b="b"/>
                <a:pathLst>
                  <a:path w="285" h="857" extrusionOk="0">
                    <a:moveTo>
                      <a:pt x="0" y="857"/>
                    </a:moveTo>
                    <a:lnTo>
                      <a:pt x="286" y="0"/>
                    </a:lnTo>
                    <a:cubicBezTo>
                      <a:pt x="286" y="0"/>
                      <a:pt x="95" y="572"/>
                      <a:pt x="0"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59" name="Google Shape;1659;p38"/>
              <p:cNvSpPr/>
              <p:nvPr/>
            </p:nvSpPr>
            <p:spPr>
              <a:xfrm>
                <a:off x="6090380" y="1329361"/>
                <a:ext cx="1142" cy="113"/>
              </a:xfrm>
              <a:custGeom>
                <a:avLst/>
                <a:gdLst/>
                <a:ahLst/>
                <a:cxnLst/>
                <a:rect l="l" t="t" r="r" b="b"/>
                <a:pathLst>
                  <a:path w="1142" h="113" extrusionOk="0">
                    <a:moveTo>
                      <a:pt x="1143" y="42"/>
                    </a:moveTo>
                    <a:cubicBezTo>
                      <a:pt x="1143" y="42"/>
                      <a:pt x="286" y="-53"/>
                      <a:pt x="0" y="42"/>
                    </a:cubicBezTo>
                    <a:cubicBezTo>
                      <a:pt x="381" y="138"/>
                      <a:pt x="762" y="138"/>
                      <a:pt x="1143" y="4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0" name="Google Shape;1660;p38"/>
              <p:cNvSpPr/>
              <p:nvPr/>
            </p:nvSpPr>
            <p:spPr>
              <a:xfrm>
                <a:off x="5997511" y="1562289"/>
                <a:ext cx="500" cy="190"/>
              </a:xfrm>
              <a:custGeom>
                <a:avLst/>
                <a:gdLst/>
                <a:ahLst/>
                <a:cxnLst/>
                <a:rect l="l" t="t" r="r" b="b"/>
                <a:pathLst>
                  <a:path w="500" h="190" extrusionOk="0">
                    <a:moveTo>
                      <a:pt x="476" y="0"/>
                    </a:moveTo>
                    <a:cubicBezTo>
                      <a:pt x="476" y="0"/>
                      <a:pt x="190" y="191"/>
                      <a:pt x="0" y="191"/>
                    </a:cubicBezTo>
                    <a:cubicBezTo>
                      <a:pt x="381" y="191"/>
                      <a:pt x="571" y="191"/>
                      <a:pt x="47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1" name="Google Shape;1661;p38"/>
              <p:cNvSpPr/>
              <p:nvPr/>
            </p:nvSpPr>
            <p:spPr>
              <a:xfrm>
                <a:off x="5998559" y="1597913"/>
                <a:ext cx="1904" cy="761"/>
              </a:xfrm>
              <a:custGeom>
                <a:avLst/>
                <a:gdLst/>
                <a:ahLst/>
                <a:cxnLst/>
                <a:rect l="l" t="t" r="r" b="b"/>
                <a:pathLst>
                  <a:path w="1904" h="761" extrusionOk="0">
                    <a:moveTo>
                      <a:pt x="1905" y="286"/>
                    </a:moveTo>
                    <a:lnTo>
                      <a:pt x="1524" y="0"/>
                    </a:lnTo>
                    <a:lnTo>
                      <a:pt x="0" y="762"/>
                    </a:lnTo>
                    <a:lnTo>
                      <a:pt x="1905" y="286"/>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2" name="Google Shape;1662;p38"/>
              <p:cNvSpPr/>
              <p:nvPr/>
            </p:nvSpPr>
            <p:spPr>
              <a:xfrm>
                <a:off x="6076278" y="1474962"/>
                <a:ext cx="290" cy="459"/>
              </a:xfrm>
              <a:custGeom>
                <a:avLst/>
                <a:gdLst/>
                <a:ahLst/>
                <a:cxnLst/>
                <a:rect l="l" t="t" r="r" b="b"/>
                <a:pathLst>
                  <a:path w="290" h="459" extrusionOk="0">
                    <a:moveTo>
                      <a:pt x="290" y="460"/>
                    </a:moveTo>
                    <a:cubicBezTo>
                      <a:pt x="290" y="460"/>
                      <a:pt x="290" y="460"/>
                      <a:pt x="290" y="364"/>
                    </a:cubicBezTo>
                    <a:cubicBezTo>
                      <a:pt x="-186" y="-302"/>
                      <a:pt x="4" y="79"/>
                      <a:pt x="290" y="46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3" name="Google Shape;1663;p38"/>
              <p:cNvSpPr/>
              <p:nvPr/>
            </p:nvSpPr>
            <p:spPr>
              <a:xfrm>
                <a:off x="6202279" y="1497424"/>
                <a:ext cx="5368" cy="3619"/>
              </a:xfrm>
              <a:custGeom>
                <a:avLst/>
                <a:gdLst/>
                <a:ahLst/>
                <a:cxnLst/>
                <a:rect l="l" t="t" r="r" b="b"/>
                <a:pathLst>
                  <a:path w="5368" h="3619" extrusionOk="0">
                    <a:moveTo>
                      <a:pt x="5258" y="0"/>
                    </a:moveTo>
                    <a:cubicBezTo>
                      <a:pt x="4972" y="4000"/>
                      <a:pt x="-362" y="-1810"/>
                      <a:pt x="19" y="3619"/>
                    </a:cubicBezTo>
                    <a:cubicBezTo>
                      <a:pt x="686" y="2572"/>
                      <a:pt x="6211" y="4096"/>
                      <a:pt x="5258"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4" name="Google Shape;1664;p38"/>
              <p:cNvSpPr/>
              <p:nvPr/>
            </p:nvSpPr>
            <p:spPr>
              <a:xfrm>
                <a:off x="6155816" y="1253680"/>
                <a:ext cx="762" cy="761"/>
              </a:xfrm>
              <a:custGeom>
                <a:avLst/>
                <a:gdLst/>
                <a:ahLst/>
                <a:cxnLst/>
                <a:rect l="l" t="t" r="r" b="b"/>
                <a:pathLst>
                  <a:path w="762" h="761" extrusionOk="0">
                    <a:moveTo>
                      <a:pt x="762" y="0"/>
                    </a:moveTo>
                    <a:cubicBezTo>
                      <a:pt x="762" y="0"/>
                      <a:pt x="286" y="571"/>
                      <a:pt x="0" y="762"/>
                    </a:cubicBezTo>
                    <a:cubicBezTo>
                      <a:pt x="381" y="476"/>
                      <a:pt x="667" y="286"/>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5" name="Google Shape;1665;p38"/>
              <p:cNvSpPr/>
              <p:nvPr/>
            </p:nvSpPr>
            <p:spPr>
              <a:xfrm>
                <a:off x="6202299" y="1500949"/>
                <a:ext cx="9525" cy="571"/>
              </a:xfrm>
              <a:custGeom>
                <a:avLst/>
                <a:gdLst/>
                <a:ahLst/>
                <a:cxnLst/>
                <a:rect l="l" t="t" r="r" b="b"/>
                <a:pathLst>
                  <a:path w="9525" h="571" extrusionOk="0">
                    <a:moveTo>
                      <a:pt x="0" y="0"/>
                    </a:moveTo>
                    <a:lnTo>
                      <a:pt x="0" y="0"/>
                    </a:lnTo>
                    <a:cubicBezTo>
                      <a:pt x="0" y="0"/>
                      <a:pt x="0" y="571"/>
                      <a:pt x="0" y="571"/>
                    </a:cubicBezTo>
                    <a:cubicBezTo>
                      <a:pt x="0" y="381"/>
                      <a:pt x="0" y="19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6" name="Google Shape;1666;p38"/>
              <p:cNvSpPr/>
              <p:nvPr/>
            </p:nvSpPr>
            <p:spPr>
              <a:xfrm>
                <a:off x="6097238" y="1535620"/>
                <a:ext cx="857" cy="1142"/>
              </a:xfrm>
              <a:custGeom>
                <a:avLst/>
                <a:gdLst/>
                <a:ahLst/>
                <a:cxnLst/>
                <a:rect l="l" t="t" r="r" b="b"/>
                <a:pathLst>
                  <a:path w="857" h="1142" extrusionOk="0">
                    <a:moveTo>
                      <a:pt x="0" y="1143"/>
                    </a:moveTo>
                    <a:cubicBezTo>
                      <a:pt x="0" y="1143"/>
                      <a:pt x="667" y="381"/>
                      <a:pt x="857" y="0"/>
                    </a:cubicBezTo>
                    <a:cubicBezTo>
                      <a:pt x="571" y="190"/>
                      <a:pt x="286" y="476"/>
                      <a:pt x="0" y="114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7" name="Google Shape;1667;p38"/>
              <p:cNvSpPr/>
              <p:nvPr/>
            </p:nvSpPr>
            <p:spPr>
              <a:xfrm>
                <a:off x="6085427" y="1490185"/>
                <a:ext cx="190" cy="1238"/>
              </a:xfrm>
              <a:custGeom>
                <a:avLst/>
                <a:gdLst/>
                <a:ahLst/>
                <a:cxnLst/>
                <a:rect l="l" t="t" r="r" b="b"/>
                <a:pathLst>
                  <a:path w="190" h="1238" extrusionOk="0">
                    <a:moveTo>
                      <a:pt x="191" y="0"/>
                    </a:moveTo>
                    <a:lnTo>
                      <a:pt x="0" y="1238"/>
                    </a:lnTo>
                    <a:cubicBezTo>
                      <a:pt x="191" y="762"/>
                      <a:pt x="191" y="381"/>
                      <a:pt x="191"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8" name="Google Shape;1668;p38"/>
              <p:cNvSpPr/>
              <p:nvPr/>
            </p:nvSpPr>
            <p:spPr>
              <a:xfrm>
                <a:off x="6114097" y="1556479"/>
                <a:ext cx="1047" cy="1619"/>
              </a:xfrm>
              <a:custGeom>
                <a:avLst/>
                <a:gdLst/>
                <a:ahLst/>
                <a:cxnLst/>
                <a:rect l="l" t="t" r="r" b="b"/>
                <a:pathLst>
                  <a:path w="1047" h="1619" extrusionOk="0">
                    <a:moveTo>
                      <a:pt x="0" y="0"/>
                    </a:moveTo>
                    <a:cubicBezTo>
                      <a:pt x="191" y="667"/>
                      <a:pt x="0" y="1143"/>
                      <a:pt x="953" y="1619"/>
                    </a:cubicBezTo>
                    <a:cubicBezTo>
                      <a:pt x="953" y="1429"/>
                      <a:pt x="1048" y="1333"/>
                      <a:pt x="1048" y="1143"/>
                    </a:cubicBezTo>
                    <a:cubicBezTo>
                      <a:pt x="572" y="1143"/>
                      <a:pt x="95"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69" name="Google Shape;1669;p38"/>
              <p:cNvSpPr/>
              <p:nvPr/>
            </p:nvSpPr>
            <p:spPr>
              <a:xfrm>
                <a:off x="6132766" y="1574386"/>
                <a:ext cx="857" cy="1238"/>
              </a:xfrm>
              <a:custGeom>
                <a:avLst/>
                <a:gdLst/>
                <a:ahLst/>
                <a:cxnLst/>
                <a:rect l="l" t="t" r="r" b="b"/>
                <a:pathLst>
                  <a:path w="857" h="1238" extrusionOk="0">
                    <a:moveTo>
                      <a:pt x="762" y="1143"/>
                    </a:moveTo>
                    <a:cubicBezTo>
                      <a:pt x="762" y="1143"/>
                      <a:pt x="762" y="571"/>
                      <a:pt x="762" y="381"/>
                    </a:cubicBezTo>
                    <a:lnTo>
                      <a:pt x="0" y="0"/>
                    </a:lnTo>
                    <a:lnTo>
                      <a:pt x="857" y="1238"/>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0" name="Google Shape;1670;p38"/>
              <p:cNvSpPr/>
              <p:nvPr/>
            </p:nvSpPr>
            <p:spPr>
              <a:xfrm>
                <a:off x="5967983" y="1495710"/>
                <a:ext cx="2759" cy="2045"/>
              </a:xfrm>
              <a:custGeom>
                <a:avLst/>
                <a:gdLst/>
                <a:ahLst/>
                <a:cxnLst/>
                <a:rect l="l" t="t" r="r" b="b"/>
                <a:pathLst>
                  <a:path w="2759" h="2045" extrusionOk="0">
                    <a:moveTo>
                      <a:pt x="2286" y="0"/>
                    </a:moveTo>
                    <a:cubicBezTo>
                      <a:pt x="1619" y="667"/>
                      <a:pt x="857" y="1238"/>
                      <a:pt x="0" y="1715"/>
                    </a:cubicBezTo>
                    <a:cubicBezTo>
                      <a:pt x="1905" y="857"/>
                      <a:pt x="3620" y="3905"/>
                      <a:pt x="2286"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1" name="Google Shape;1671;p38"/>
              <p:cNvSpPr/>
              <p:nvPr/>
            </p:nvSpPr>
            <p:spPr>
              <a:xfrm>
                <a:off x="6156293" y="1252251"/>
                <a:ext cx="762" cy="1428"/>
              </a:xfrm>
              <a:custGeom>
                <a:avLst/>
                <a:gdLst/>
                <a:ahLst/>
                <a:cxnLst/>
                <a:rect l="l" t="t" r="r" b="b"/>
                <a:pathLst>
                  <a:path w="762" h="1428" extrusionOk="0">
                    <a:moveTo>
                      <a:pt x="0" y="0"/>
                    </a:moveTo>
                    <a:cubicBezTo>
                      <a:pt x="381" y="667"/>
                      <a:pt x="476" y="1048"/>
                      <a:pt x="286" y="1429"/>
                    </a:cubicBezTo>
                    <a:lnTo>
                      <a:pt x="762" y="857"/>
                    </a:lnTo>
                    <a:cubicBezTo>
                      <a:pt x="762" y="857"/>
                      <a:pt x="286" y="190"/>
                      <a:pt x="0" y="9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2" name="Google Shape;1672;p38"/>
              <p:cNvSpPr/>
              <p:nvPr/>
            </p:nvSpPr>
            <p:spPr>
              <a:xfrm>
                <a:off x="6133242" y="1542954"/>
                <a:ext cx="1714" cy="2857"/>
              </a:xfrm>
              <a:custGeom>
                <a:avLst/>
                <a:gdLst/>
                <a:ahLst/>
                <a:cxnLst/>
                <a:rect l="l" t="t" r="r" b="b"/>
                <a:pathLst>
                  <a:path w="1714" h="2857" extrusionOk="0">
                    <a:moveTo>
                      <a:pt x="0" y="0"/>
                    </a:moveTo>
                    <a:lnTo>
                      <a:pt x="1714" y="2858"/>
                    </a:lnTo>
                    <a:cubicBezTo>
                      <a:pt x="1333" y="1905"/>
                      <a:pt x="762" y="857"/>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3" name="Google Shape;1673;p38"/>
              <p:cNvSpPr/>
              <p:nvPr/>
            </p:nvSpPr>
            <p:spPr>
              <a:xfrm>
                <a:off x="6052756" y="1433035"/>
                <a:ext cx="952" cy="127"/>
              </a:xfrm>
              <a:custGeom>
                <a:avLst/>
                <a:gdLst/>
                <a:ahLst/>
                <a:cxnLst/>
                <a:rect l="l" t="t" r="r" b="b"/>
                <a:pathLst>
                  <a:path w="952" h="127" extrusionOk="0">
                    <a:moveTo>
                      <a:pt x="952" y="0"/>
                    </a:moveTo>
                    <a:lnTo>
                      <a:pt x="0" y="0"/>
                    </a:lnTo>
                    <a:cubicBezTo>
                      <a:pt x="0" y="0"/>
                      <a:pt x="571" y="286"/>
                      <a:pt x="95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4" name="Google Shape;1674;p38"/>
              <p:cNvSpPr/>
              <p:nvPr/>
            </p:nvSpPr>
            <p:spPr>
              <a:xfrm>
                <a:off x="6141539" y="1552384"/>
                <a:ext cx="942" cy="2571"/>
              </a:xfrm>
              <a:custGeom>
                <a:avLst/>
                <a:gdLst/>
                <a:ahLst/>
                <a:cxnLst/>
                <a:rect l="l" t="t" r="r" b="b"/>
                <a:pathLst>
                  <a:path w="942" h="2571" extrusionOk="0">
                    <a:moveTo>
                      <a:pt x="180" y="0"/>
                    </a:moveTo>
                    <a:cubicBezTo>
                      <a:pt x="-105" y="1238"/>
                      <a:pt x="-10" y="1905"/>
                      <a:pt x="180" y="2572"/>
                    </a:cubicBezTo>
                    <a:cubicBezTo>
                      <a:pt x="466" y="2476"/>
                      <a:pt x="657" y="2381"/>
                      <a:pt x="942" y="2191"/>
                    </a:cubicBezTo>
                    <a:cubicBezTo>
                      <a:pt x="657" y="1429"/>
                      <a:pt x="371" y="762"/>
                      <a:pt x="18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5" name="Google Shape;1675;p38"/>
              <p:cNvSpPr/>
              <p:nvPr/>
            </p:nvSpPr>
            <p:spPr>
              <a:xfrm>
                <a:off x="5967983" y="1497520"/>
                <a:ext cx="9525" cy="9525"/>
              </a:xfrm>
              <a:custGeom>
                <a:avLst/>
                <a:gdLst/>
                <a:ahLst/>
                <a:cxnLst/>
                <a:rect l="l" t="t" r="r" b="b"/>
                <a:pathLst>
                  <a:path w="9525" h="9525" extrusionOk="0">
                    <a:moveTo>
                      <a:pt x="0" y="0"/>
                    </a:moveTo>
                    <a:lnTo>
                      <a:pt x="0" y="0"/>
                    </a:lnTo>
                    <a:cubicBezTo>
                      <a:pt x="0" y="0"/>
                      <a:pt x="0"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6" name="Google Shape;1676;p38"/>
              <p:cNvSpPr/>
              <p:nvPr/>
            </p:nvSpPr>
            <p:spPr>
              <a:xfrm>
                <a:off x="5938361" y="1241964"/>
                <a:ext cx="282416" cy="359753"/>
              </a:xfrm>
              <a:custGeom>
                <a:avLst/>
                <a:gdLst/>
                <a:ahLst/>
                <a:cxnLst/>
                <a:rect l="l" t="t" r="r" b="b"/>
                <a:pathLst>
                  <a:path w="282416" h="359753" extrusionOk="0">
                    <a:moveTo>
                      <a:pt x="43910" y="276796"/>
                    </a:moveTo>
                    <a:cubicBezTo>
                      <a:pt x="42767" y="273463"/>
                      <a:pt x="39719" y="276511"/>
                      <a:pt x="37338" y="276606"/>
                    </a:cubicBezTo>
                    <a:cubicBezTo>
                      <a:pt x="34766" y="272891"/>
                      <a:pt x="39338" y="273748"/>
                      <a:pt x="40767" y="271748"/>
                    </a:cubicBezTo>
                    <a:cubicBezTo>
                      <a:pt x="38957" y="269558"/>
                      <a:pt x="34957" y="268796"/>
                      <a:pt x="34385" y="266891"/>
                    </a:cubicBezTo>
                    <a:cubicBezTo>
                      <a:pt x="34957" y="266510"/>
                      <a:pt x="35052" y="266129"/>
                      <a:pt x="36004" y="266319"/>
                    </a:cubicBezTo>
                    <a:cubicBezTo>
                      <a:pt x="32099" y="264605"/>
                      <a:pt x="33433" y="258413"/>
                      <a:pt x="28766" y="256318"/>
                    </a:cubicBezTo>
                    <a:cubicBezTo>
                      <a:pt x="29051" y="256032"/>
                      <a:pt x="29337" y="255746"/>
                      <a:pt x="29623" y="255651"/>
                    </a:cubicBezTo>
                    <a:cubicBezTo>
                      <a:pt x="27908" y="256699"/>
                      <a:pt x="26003" y="257270"/>
                      <a:pt x="24575" y="257556"/>
                    </a:cubicBezTo>
                    <a:cubicBezTo>
                      <a:pt x="24003" y="256032"/>
                      <a:pt x="21431" y="255270"/>
                      <a:pt x="23717" y="254032"/>
                    </a:cubicBezTo>
                    <a:cubicBezTo>
                      <a:pt x="23908" y="254984"/>
                      <a:pt x="24860" y="254889"/>
                      <a:pt x="25813" y="255079"/>
                    </a:cubicBezTo>
                    <a:lnTo>
                      <a:pt x="24384" y="253746"/>
                    </a:lnTo>
                    <a:cubicBezTo>
                      <a:pt x="27623" y="251365"/>
                      <a:pt x="26194" y="255651"/>
                      <a:pt x="28766" y="254984"/>
                    </a:cubicBezTo>
                    <a:cubicBezTo>
                      <a:pt x="26861" y="252127"/>
                      <a:pt x="22955" y="249079"/>
                      <a:pt x="23336" y="246412"/>
                    </a:cubicBezTo>
                    <a:cubicBezTo>
                      <a:pt x="26670" y="245078"/>
                      <a:pt x="25908" y="251841"/>
                      <a:pt x="28194" y="247841"/>
                    </a:cubicBezTo>
                    <a:lnTo>
                      <a:pt x="27813" y="251936"/>
                    </a:lnTo>
                    <a:cubicBezTo>
                      <a:pt x="32575" y="247650"/>
                      <a:pt x="28004" y="254317"/>
                      <a:pt x="33242" y="250222"/>
                    </a:cubicBezTo>
                    <a:cubicBezTo>
                      <a:pt x="33147" y="245173"/>
                      <a:pt x="30004" y="245269"/>
                      <a:pt x="30194" y="240221"/>
                    </a:cubicBezTo>
                    <a:cubicBezTo>
                      <a:pt x="28004" y="239554"/>
                      <a:pt x="27337" y="241173"/>
                      <a:pt x="25241" y="240411"/>
                    </a:cubicBezTo>
                    <a:cubicBezTo>
                      <a:pt x="20288" y="233934"/>
                      <a:pt x="33242" y="233553"/>
                      <a:pt x="27813" y="229267"/>
                    </a:cubicBezTo>
                    <a:cubicBezTo>
                      <a:pt x="25337" y="228314"/>
                      <a:pt x="20574" y="228124"/>
                      <a:pt x="22765" y="224314"/>
                    </a:cubicBezTo>
                    <a:lnTo>
                      <a:pt x="26861" y="225266"/>
                    </a:lnTo>
                    <a:cubicBezTo>
                      <a:pt x="27051" y="220790"/>
                      <a:pt x="20955" y="222885"/>
                      <a:pt x="23432" y="217932"/>
                    </a:cubicBezTo>
                    <a:cubicBezTo>
                      <a:pt x="25051" y="218789"/>
                      <a:pt x="24956" y="221552"/>
                      <a:pt x="25432" y="220885"/>
                    </a:cubicBezTo>
                    <a:cubicBezTo>
                      <a:pt x="28575" y="217742"/>
                      <a:pt x="22860" y="218694"/>
                      <a:pt x="23050" y="216313"/>
                    </a:cubicBezTo>
                    <a:lnTo>
                      <a:pt x="26670" y="215932"/>
                    </a:lnTo>
                    <a:cubicBezTo>
                      <a:pt x="26289" y="211360"/>
                      <a:pt x="24289" y="205931"/>
                      <a:pt x="25146" y="200882"/>
                    </a:cubicBezTo>
                    <a:cubicBezTo>
                      <a:pt x="26099" y="201454"/>
                      <a:pt x="26861" y="202502"/>
                      <a:pt x="28289" y="201835"/>
                    </a:cubicBezTo>
                    <a:cubicBezTo>
                      <a:pt x="27908" y="195263"/>
                      <a:pt x="34195" y="191452"/>
                      <a:pt x="38671" y="190595"/>
                    </a:cubicBezTo>
                    <a:cubicBezTo>
                      <a:pt x="38481" y="189452"/>
                      <a:pt x="38386" y="188309"/>
                      <a:pt x="38386" y="187071"/>
                    </a:cubicBezTo>
                    <a:cubicBezTo>
                      <a:pt x="38767" y="186785"/>
                      <a:pt x="39815" y="187738"/>
                      <a:pt x="39719" y="188595"/>
                    </a:cubicBezTo>
                    <a:cubicBezTo>
                      <a:pt x="41815" y="188595"/>
                      <a:pt x="38767" y="186881"/>
                      <a:pt x="38862" y="185261"/>
                    </a:cubicBezTo>
                    <a:cubicBezTo>
                      <a:pt x="39719" y="184309"/>
                      <a:pt x="41148" y="186214"/>
                      <a:pt x="40862" y="187166"/>
                    </a:cubicBezTo>
                    <a:cubicBezTo>
                      <a:pt x="41910" y="185452"/>
                      <a:pt x="43720" y="182880"/>
                      <a:pt x="46387" y="181356"/>
                    </a:cubicBezTo>
                    <a:cubicBezTo>
                      <a:pt x="49244" y="180213"/>
                      <a:pt x="52292" y="179356"/>
                      <a:pt x="54769" y="180785"/>
                    </a:cubicBezTo>
                    <a:lnTo>
                      <a:pt x="54007" y="181737"/>
                    </a:lnTo>
                    <a:cubicBezTo>
                      <a:pt x="57626" y="182785"/>
                      <a:pt x="57531" y="175165"/>
                      <a:pt x="61246" y="177832"/>
                    </a:cubicBezTo>
                    <a:lnTo>
                      <a:pt x="60579" y="178403"/>
                    </a:lnTo>
                    <a:cubicBezTo>
                      <a:pt x="68580" y="179451"/>
                      <a:pt x="78391" y="177641"/>
                      <a:pt x="84011" y="183547"/>
                    </a:cubicBezTo>
                    <a:cubicBezTo>
                      <a:pt x="86011" y="179356"/>
                      <a:pt x="91821" y="186881"/>
                      <a:pt x="93726" y="181070"/>
                    </a:cubicBezTo>
                    <a:cubicBezTo>
                      <a:pt x="97917" y="185261"/>
                      <a:pt x="96298" y="186023"/>
                      <a:pt x="102394" y="189738"/>
                    </a:cubicBezTo>
                    <a:cubicBezTo>
                      <a:pt x="104108" y="190500"/>
                      <a:pt x="106108" y="186595"/>
                      <a:pt x="108490" y="186595"/>
                    </a:cubicBezTo>
                    <a:lnTo>
                      <a:pt x="107633" y="189738"/>
                    </a:lnTo>
                    <a:lnTo>
                      <a:pt x="111633" y="187452"/>
                    </a:lnTo>
                    <a:lnTo>
                      <a:pt x="112109" y="191738"/>
                    </a:lnTo>
                    <a:lnTo>
                      <a:pt x="114395" y="191738"/>
                    </a:lnTo>
                    <a:cubicBezTo>
                      <a:pt x="113633" y="191167"/>
                      <a:pt x="113062" y="189643"/>
                      <a:pt x="113443" y="188786"/>
                    </a:cubicBezTo>
                    <a:cubicBezTo>
                      <a:pt x="117158" y="188404"/>
                      <a:pt x="120682" y="193453"/>
                      <a:pt x="120206" y="195072"/>
                    </a:cubicBezTo>
                    <a:cubicBezTo>
                      <a:pt x="123063" y="195072"/>
                      <a:pt x="125921" y="194881"/>
                      <a:pt x="128683" y="195072"/>
                    </a:cubicBezTo>
                    <a:cubicBezTo>
                      <a:pt x="128111" y="196215"/>
                      <a:pt x="126683" y="196215"/>
                      <a:pt x="125349" y="196596"/>
                    </a:cubicBezTo>
                    <a:cubicBezTo>
                      <a:pt x="130492" y="194977"/>
                      <a:pt x="124968" y="200120"/>
                      <a:pt x="129635" y="198596"/>
                    </a:cubicBezTo>
                    <a:cubicBezTo>
                      <a:pt x="129350" y="197739"/>
                      <a:pt x="130588" y="196882"/>
                      <a:pt x="130874" y="196310"/>
                    </a:cubicBezTo>
                    <a:cubicBezTo>
                      <a:pt x="132017" y="198882"/>
                      <a:pt x="136208" y="200501"/>
                      <a:pt x="139637" y="200882"/>
                    </a:cubicBezTo>
                    <a:lnTo>
                      <a:pt x="138208" y="202787"/>
                    </a:lnTo>
                    <a:cubicBezTo>
                      <a:pt x="143637" y="205359"/>
                      <a:pt x="150400" y="206407"/>
                      <a:pt x="156496" y="209074"/>
                    </a:cubicBezTo>
                    <a:cubicBezTo>
                      <a:pt x="154686" y="207169"/>
                      <a:pt x="156686" y="203835"/>
                      <a:pt x="158687" y="204216"/>
                    </a:cubicBezTo>
                    <a:lnTo>
                      <a:pt x="158020" y="207740"/>
                    </a:lnTo>
                    <a:cubicBezTo>
                      <a:pt x="160020" y="206312"/>
                      <a:pt x="156686" y="205740"/>
                      <a:pt x="160115" y="204406"/>
                    </a:cubicBezTo>
                    <a:cubicBezTo>
                      <a:pt x="162306" y="205835"/>
                      <a:pt x="160115" y="208693"/>
                      <a:pt x="158306" y="209169"/>
                    </a:cubicBezTo>
                    <a:lnTo>
                      <a:pt x="161544" y="209360"/>
                    </a:lnTo>
                    <a:cubicBezTo>
                      <a:pt x="161258" y="210407"/>
                      <a:pt x="160401" y="210598"/>
                      <a:pt x="159734" y="211646"/>
                    </a:cubicBezTo>
                    <a:cubicBezTo>
                      <a:pt x="161734" y="210217"/>
                      <a:pt x="163068" y="216979"/>
                      <a:pt x="166307" y="214313"/>
                    </a:cubicBezTo>
                    <a:lnTo>
                      <a:pt x="166021" y="215265"/>
                    </a:lnTo>
                    <a:cubicBezTo>
                      <a:pt x="172021" y="218218"/>
                      <a:pt x="175260" y="218408"/>
                      <a:pt x="180118" y="220790"/>
                    </a:cubicBezTo>
                    <a:cubicBezTo>
                      <a:pt x="181546" y="218218"/>
                      <a:pt x="183166" y="219742"/>
                      <a:pt x="185738" y="218408"/>
                    </a:cubicBezTo>
                    <a:cubicBezTo>
                      <a:pt x="188881" y="221171"/>
                      <a:pt x="191548" y="225362"/>
                      <a:pt x="195834" y="227552"/>
                    </a:cubicBezTo>
                    <a:cubicBezTo>
                      <a:pt x="199454" y="228029"/>
                      <a:pt x="197929" y="225933"/>
                      <a:pt x="200216" y="225171"/>
                    </a:cubicBezTo>
                    <a:cubicBezTo>
                      <a:pt x="199073" y="227648"/>
                      <a:pt x="203263" y="229838"/>
                      <a:pt x="200216" y="230219"/>
                    </a:cubicBezTo>
                    <a:cubicBezTo>
                      <a:pt x="205359" y="232791"/>
                      <a:pt x="206692" y="233553"/>
                      <a:pt x="214027" y="235839"/>
                    </a:cubicBezTo>
                    <a:cubicBezTo>
                      <a:pt x="214027" y="234506"/>
                      <a:pt x="213550" y="233553"/>
                      <a:pt x="214408" y="233077"/>
                    </a:cubicBezTo>
                    <a:cubicBezTo>
                      <a:pt x="215741" y="233458"/>
                      <a:pt x="216217" y="235744"/>
                      <a:pt x="215360" y="236696"/>
                    </a:cubicBezTo>
                    <a:lnTo>
                      <a:pt x="214884" y="236696"/>
                    </a:lnTo>
                    <a:cubicBezTo>
                      <a:pt x="224219" y="238220"/>
                      <a:pt x="225076" y="254032"/>
                      <a:pt x="233172" y="253937"/>
                    </a:cubicBezTo>
                    <a:lnTo>
                      <a:pt x="232696" y="253937"/>
                    </a:lnTo>
                    <a:cubicBezTo>
                      <a:pt x="234982" y="254603"/>
                      <a:pt x="237268" y="255365"/>
                      <a:pt x="239459" y="256223"/>
                    </a:cubicBezTo>
                    <a:cubicBezTo>
                      <a:pt x="241268" y="258699"/>
                      <a:pt x="236792" y="256413"/>
                      <a:pt x="237173" y="259175"/>
                    </a:cubicBezTo>
                    <a:cubicBezTo>
                      <a:pt x="245459" y="260890"/>
                      <a:pt x="244221" y="267462"/>
                      <a:pt x="249936" y="269843"/>
                    </a:cubicBezTo>
                    <a:cubicBezTo>
                      <a:pt x="248126" y="274034"/>
                      <a:pt x="250317" y="276796"/>
                      <a:pt x="252698" y="279654"/>
                    </a:cubicBezTo>
                    <a:cubicBezTo>
                      <a:pt x="254984" y="282512"/>
                      <a:pt x="257556" y="285750"/>
                      <a:pt x="255842" y="288893"/>
                    </a:cubicBezTo>
                    <a:lnTo>
                      <a:pt x="257461" y="287941"/>
                    </a:lnTo>
                    <a:cubicBezTo>
                      <a:pt x="259652" y="288512"/>
                      <a:pt x="256984" y="289750"/>
                      <a:pt x="256889" y="290703"/>
                    </a:cubicBezTo>
                    <a:cubicBezTo>
                      <a:pt x="258223" y="290132"/>
                      <a:pt x="258032" y="288893"/>
                      <a:pt x="259271" y="289274"/>
                    </a:cubicBezTo>
                    <a:cubicBezTo>
                      <a:pt x="262223" y="294132"/>
                      <a:pt x="261842" y="299847"/>
                      <a:pt x="259652" y="303467"/>
                    </a:cubicBezTo>
                    <a:cubicBezTo>
                      <a:pt x="257366" y="307181"/>
                      <a:pt x="253841" y="309086"/>
                      <a:pt x="249841" y="310991"/>
                    </a:cubicBezTo>
                    <a:cubicBezTo>
                      <a:pt x="246888" y="312325"/>
                      <a:pt x="253460" y="320421"/>
                      <a:pt x="246602" y="318992"/>
                    </a:cubicBezTo>
                    <a:cubicBezTo>
                      <a:pt x="246602" y="317754"/>
                      <a:pt x="246507" y="316421"/>
                      <a:pt x="246317" y="315182"/>
                    </a:cubicBezTo>
                    <a:cubicBezTo>
                      <a:pt x="243745" y="318992"/>
                      <a:pt x="239268" y="320135"/>
                      <a:pt x="235172" y="321278"/>
                    </a:cubicBezTo>
                    <a:cubicBezTo>
                      <a:pt x="230981" y="321659"/>
                      <a:pt x="227171" y="322231"/>
                      <a:pt x="223171" y="323279"/>
                    </a:cubicBezTo>
                    <a:cubicBezTo>
                      <a:pt x="223742" y="322517"/>
                      <a:pt x="223838" y="321469"/>
                      <a:pt x="224600" y="321564"/>
                    </a:cubicBezTo>
                    <a:cubicBezTo>
                      <a:pt x="223933" y="320231"/>
                      <a:pt x="222599" y="320135"/>
                      <a:pt x="221266" y="320612"/>
                    </a:cubicBezTo>
                    <a:cubicBezTo>
                      <a:pt x="219932" y="320897"/>
                      <a:pt x="218694" y="321564"/>
                      <a:pt x="218408" y="322612"/>
                    </a:cubicBezTo>
                    <a:cubicBezTo>
                      <a:pt x="217265" y="322040"/>
                      <a:pt x="218599" y="320707"/>
                      <a:pt x="218218" y="319469"/>
                    </a:cubicBezTo>
                    <a:cubicBezTo>
                      <a:pt x="217265" y="317659"/>
                      <a:pt x="213265" y="321564"/>
                      <a:pt x="213455" y="318516"/>
                    </a:cubicBezTo>
                    <a:cubicBezTo>
                      <a:pt x="213455" y="318040"/>
                      <a:pt x="214217" y="317944"/>
                      <a:pt x="214503" y="317944"/>
                    </a:cubicBezTo>
                    <a:cubicBezTo>
                      <a:pt x="213074" y="318516"/>
                      <a:pt x="210312" y="315373"/>
                      <a:pt x="209836" y="318421"/>
                    </a:cubicBezTo>
                    <a:cubicBezTo>
                      <a:pt x="207836" y="316230"/>
                      <a:pt x="204216" y="316040"/>
                      <a:pt x="203073" y="313373"/>
                    </a:cubicBezTo>
                    <a:cubicBezTo>
                      <a:pt x="199454" y="315087"/>
                      <a:pt x="200120" y="308324"/>
                      <a:pt x="196406" y="311372"/>
                    </a:cubicBezTo>
                    <a:cubicBezTo>
                      <a:pt x="199834" y="308229"/>
                      <a:pt x="195167" y="304705"/>
                      <a:pt x="192119" y="304133"/>
                    </a:cubicBezTo>
                    <a:cubicBezTo>
                      <a:pt x="193738" y="303848"/>
                      <a:pt x="192119" y="301752"/>
                      <a:pt x="194215" y="301181"/>
                    </a:cubicBezTo>
                    <a:cubicBezTo>
                      <a:pt x="192691" y="299371"/>
                      <a:pt x="190595" y="298133"/>
                      <a:pt x="188786" y="299752"/>
                    </a:cubicBezTo>
                    <a:cubicBezTo>
                      <a:pt x="191262" y="292608"/>
                      <a:pt x="179642" y="294037"/>
                      <a:pt x="184880" y="287941"/>
                    </a:cubicBezTo>
                    <a:cubicBezTo>
                      <a:pt x="178975" y="282416"/>
                      <a:pt x="174498" y="276130"/>
                      <a:pt x="170879" y="269748"/>
                    </a:cubicBezTo>
                    <a:cubicBezTo>
                      <a:pt x="175260" y="268415"/>
                      <a:pt x="174308" y="276987"/>
                      <a:pt x="178784" y="274892"/>
                    </a:cubicBezTo>
                    <a:cubicBezTo>
                      <a:pt x="174308" y="269558"/>
                      <a:pt x="169354" y="266891"/>
                      <a:pt x="168212" y="260033"/>
                    </a:cubicBezTo>
                    <a:cubicBezTo>
                      <a:pt x="168212" y="258127"/>
                      <a:pt x="170498" y="260414"/>
                      <a:pt x="171450" y="260699"/>
                    </a:cubicBezTo>
                    <a:cubicBezTo>
                      <a:pt x="167545" y="254698"/>
                      <a:pt x="168212" y="247841"/>
                      <a:pt x="164402" y="242411"/>
                    </a:cubicBezTo>
                    <a:cubicBezTo>
                      <a:pt x="164878" y="242411"/>
                      <a:pt x="165449" y="242888"/>
                      <a:pt x="165925" y="243459"/>
                    </a:cubicBezTo>
                    <a:cubicBezTo>
                      <a:pt x="165545" y="242316"/>
                      <a:pt x="166021" y="240506"/>
                      <a:pt x="163925" y="241078"/>
                    </a:cubicBezTo>
                    <a:lnTo>
                      <a:pt x="164783" y="242125"/>
                    </a:lnTo>
                    <a:cubicBezTo>
                      <a:pt x="162116" y="244792"/>
                      <a:pt x="157353" y="238696"/>
                      <a:pt x="155734" y="238792"/>
                    </a:cubicBezTo>
                    <a:cubicBezTo>
                      <a:pt x="162211" y="239649"/>
                      <a:pt x="156020" y="232410"/>
                      <a:pt x="164402" y="234220"/>
                    </a:cubicBezTo>
                    <a:cubicBezTo>
                      <a:pt x="163830" y="233553"/>
                      <a:pt x="162592" y="232696"/>
                      <a:pt x="161258" y="233172"/>
                    </a:cubicBezTo>
                    <a:cubicBezTo>
                      <a:pt x="161449" y="231934"/>
                      <a:pt x="162211" y="231362"/>
                      <a:pt x="164021" y="232315"/>
                    </a:cubicBezTo>
                    <a:cubicBezTo>
                      <a:pt x="162116" y="228219"/>
                      <a:pt x="160115" y="230124"/>
                      <a:pt x="159544" y="226123"/>
                    </a:cubicBezTo>
                    <a:cubicBezTo>
                      <a:pt x="160592" y="225933"/>
                      <a:pt x="161068" y="226695"/>
                      <a:pt x="162401" y="226886"/>
                    </a:cubicBezTo>
                    <a:cubicBezTo>
                      <a:pt x="160115" y="225266"/>
                      <a:pt x="157734" y="223456"/>
                      <a:pt x="158115" y="220027"/>
                    </a:cubicBezTo>
                    <a:cubicBezTo>
                      <a:pt x="158782" y="220123"/>
                      <a:pt x="159544" y="219646"/>
                      <a:pt x="159639" y="220694"/>
                    </a:cubicBezTo>
                    <a:cubicBezTo>
                      <a:pt x="158496" y="215075"/>
                      <a:pt x="153162" y="211360"/>
                      <a:pt x="154400" y="204788"/>
                    </a:cubicBezTo>
                    <a:cubicBezTo>
                      <a:pt x="159163" y="206312"/>
                      <a:pt x="155638" y="202502"/>
                      <a:pt x="159639" y="201835"/>
                    </a:cubicBezTo>
                    <a:lnTo>
                      <a:pt x="158306" y="198501"/>
                    </a:lnTo>
                    <a:lnTo>
                      <a:pt x="156496" y="200025"/>
                    </a:lnTo>
                    <a:cubicBezTo>
                      <a:pt x="156496" y="196977"/>
                      <a:pt x="153448" y="194500"/>
                      <a:pt x="154591" y="191834"/>
                    </a:cubicBezTo>
                    <a:lnTo>
                      <a:pt x="156305" y="194024"/>
                    </a:lnTo>
                    <a:lnTo>
                      <a:pt x="155258" y="188404"/>
                    </a:lnTo>
                    <a:lnTo>
                      <a:pt x="153924" y="191643"/>
                    </a:lnTo>
                    <a:cubicBezTo>
                      <a:pt x="151733" y="188595"/>
                      <a:pt x="148971" y="192119"/>
                      <a:pt x="149828" y="188023"/>
                    </a:cubicBezTo>
                    <a:cubicBezTo>
                      <a:pt x="150209" y="188881"/>
                      <a:pt x="149828" y="184975"/>
                      <a:pt x="152209" y="183356"/>
                    </a:cubicBezTo>
                    <a:lnTo>
                      <a:pt x="152209" y="183356"/>
                    </a:lnTo>
                    <a:cubicBezTo>
                      <a:pt x="150971" y="181832"/>
                      <a:pt x="149638" y="180308"/>
                      <a:pt x="150590" y="178022"/>
                    </a:cubicBezTo>
                    <a:cubicBezTo>
                      <a:pt x="151829" y="177451"/>
                      <a:pt x="154972" y="178498"/>
                      <a:pt x="155829" y="178117"/>
                    </a:cubicBezTo>
                    <a:cubicBezTo>
                      <a:pt x="152495" y="176594"/>
                      <a:pt x="154877" y="170974"/>
                      <a:pt x="151543" y="169069"/>
                    </a:cubicBezTo>
                    <a:cubicBezTo>
                      <a:pt x="152305" y="169736"/>
                      <a:pt x="154400" y="169831"/>
                      <a:pt x="154877" y="169640"/>
                    </a:cubicBezTo>
                    <a:lnTo>
                      <a:pt x="152209" y="168307"/>
                    </a:lnTo>
                    <a:cubicBezTo>
                      <a:pt x="153162" y="166878"/>
                      <a:pt x="153543" y="166783"/>
                      <a:pt x="155162" y="167069"/>
                    </a:cubicBezTo>
                    <a:cubicBezTo>
                      <a:pt x="155829" y="162877"/>
                      <a:pt x="150114" y="168212"/>
                      <a:pt x="152495" y="163259"/>
                    </a:cubicBezTo>
                    <a:cubicBezTo>
                      <a:pt x="152686" y="163640"/>
                      <a:pt x="153067" y="163544"/>
                      <a:pt x="153448" y="164306"/>
                    </a:cubicBezTo>
                    <a:cubicBezTo>
                      <a:pt x="154686" y="159353"/>
                      <a:pt x="152209" y="154400"/>
                      <a:pt x="154115" y="149923"/>
                    </a:cubicBezTo>
                    <a:cubicBezTo>
                      <a:pt x="158210" y="148971"/>
                      <a:pt x="154686" y="154019"/>
                      <a:pt x="158210" y="152781"/>
                    </a:cubicBezTo>
                    <a:cubicBezTo>
                      <a:pt x="158020" y="146114"/>
                      <a:pt x="154781" y="138589"/>
                      <a:pt x="156782" y="132207"/>
                    </a:cubicBezTo>
                    <a:lnTo>
                      <a:pt x="156210" y="133350"/>
                    </a:lnTo>
                    <a:cubicBezTo>
                      <a:pt x="150781" y="131636"/>
                      <a:pt x="159639" y="128969"/>
                      <a:pt x="157544" y="125349"/>
                    </a:cubicBezTo>
                    <a:cubicBezTo>
                      <a:pt x="157829" y="126206"/>
                      <a:pt x="160401" y="126873"/>
                      <a:pt x="159829" y="126587"/>
                    </a:cubicBezTo>
                    <a:cubicBezTo>
                      <a:pt x="161544" y="122396"/>
                      <a:pt x="160211" y="117539"/>
                      <a:pt x="159829" y="110490"/>
                    </a:cubicBezTo>
                    <a:lnTo>
                      <a:pt x="161068" y="111633"/>
                    </a:lnTo>
                    <a:cubicBezTo>
                      <a:pt x="162878" y="109347"/>
                      <a:pt x="163449" y="105156"/>
                      <a:pt x="164783" y="102584"/>
                    </a:cubicBezTo>
                    <a:cubicBezTo>
                      <a:pt x="163640" y="101441"/>
                      <a:pt x="164211" y="99917"/>
                      <a:pt x="161925" y="100298"/>
                    </a:cubicBezTo>
                    <a:cubicBezTo>
                      <a:pt x="166878" y="97155"/>
                      <a:pt x="167069" y="92964"/>
                      <a:pt x="167164" y="88773"/>
                    </a:cubicBezTo>
                    <a:cubicBezTo>
                      <a:pt x="167164" y="84582"/>
                      <a:pt x="166973" y="80296"/>
                      <a:pt x="171736" y="77915"/>
                    </a:cubicBezTo>
                    <a:cubicBezTo>
                      <a:pt x="171450" y="78772"/>
                      <a:pt x="172117" y="80391"/>
                      <a:pt x="172403" y="79724"/>
                    </a:cubicBezTo>
                    <a:lnTo>
                      <a:pt x="173546" y="73247"/>
                    </a:lnTo>
                    <a:cubicBezTo>
                      <a:pt x="171069" y="72771"/>
                      <a:pt x="171831" y="73438"/>
                      <a:pt x="169545" y="74104"/>
                    </a:cubicBezTo>
                    <a:cubicBezTo>
                      <a:pt x="168497" y="72771"/>
                      <a:pt x="168212" y="70580"/>
                      <a:pt x="168783" y="69056"/>
                    </a:cubicBezTo>
                    <a:cubicBezTo>
                      <a:pt x="169164" y="72485"/>
                      <a:pt x="172403" y="70485"/>
                      <a:pt x="174117" y="69914"/>
                    </a:cubicBezTo>
                    <a:cubicBezTo>
                      <a:pt x="173355" y="69914"/>
                      <a:pt x="172784" y="69056"/>
                      <a:pt x="172021" y="68866"/>
                    </a:cubicBezTo>
                    <a:cubicBezTo>
                      <a:pt x="177356" y="67437"/>
                      <a:pt x="167545" y="66294"/>
                      <a:pt x="172307" y="63246"/>
                    </a:cubicBezTo>
                    <a:lnTo>
                      <a:pt x="173355" y="64008"/>
                    </a:lnTo>
                    <a:cubicBezTo>
                      <a:pt x="173546" y="62198"/>
                      <a:pt x="172688" y="59912"/>
                      <a:pt x="173927" y="58388"/>
                    </a:cubicBezTo>
                    <a:cubicBezTo>
                      <a:pt x="176784" y="58960"/>
                      <a:pt x="174308" y="60674"/>
                      <a:pt x="176308" y="61722"/>
                    </a:cubicBezTo>
                    <a:cubicBezTo>
                      <a:pt x="177260" y="59341"/>
                      <a:pt x="173831" y="54578"/>
                      <a:pt x="177356" y="53721"/>
                    </a:cubicBezTo>
                    <a:cubicBezTo>
                      <a:pt x="177546" y="55150"/>
                      <a:pt x="176879" y="56579"/>
                      <a:pt x="177070" y="57912"/>
                    </a:cubicBezTo>
                    <a:cubicBezTo>
                      <a:pt x="181166" y="57055"/>
                      <a:pt x="180499" y="56388"/>
                      <a:pt x="181832" y="54959"/>
                    </a:cubicBezTo>
                    <a:lnTo>
                      <a:pt x="181642" y="54959"/>
                    </a:lnTo>
                    <a:cubicBezTo>
                      <a:pt x="182690" y="54007"/>
                      <a:pt x="184023" y="53054"/>
                      <a:pt x="185166" y="52006"/>
                    </a:cubicBezTo>
                    <a:lnTo>
                      <a:pt x="183833" y="52578"/>
                    </a:lnTo>
                    <a:cubicBezTo>
                      <a:pt x="179070" y="46101"/>
                      <a:pt x="186023" y="46196"/>
                      <a:pt x="184213" y="39719"/>
                    </a:cubicBezTo>
                    <a:cubicBezTo>
                      <a:pt x="185833" y="45910"/>
                      <a:pt x="186119" y="41719"/>
                      <a:pt x="188595" y="43720"/>
                    </a:cubicBezTo>
                    <a:cubicBezTo>
                      <a:pt x="189929" y="43244"/>
                      <a:pt x="191643" y="42291"/>
                      <a:pt x="192119" y="43244"/>
                    </a:cubicBezTo>
                    <a:cubicBezTo>
                      <a:pt x="191167" y="40100"/>
                      <a:pt x="195739" y="41624"/>
                      <a:pt x="194310" y="37148"/>
                    </a:cubicBezTo>
                    <a:cubicBezTo>
                      <a:pt x="195263" y="37624"/>
                      <a:pt x="195644" y="35433"/>
                      <a:pt x="197453" y="37338"/>
                    </a:cubicBezTo>
                    <a:cubicBezTo>
                      <a:pt x="198311" y="34671"/>
                      <a:pt x="195644" y="36767"/>
                      <a:pt x="194691" y="35909"/>
                    </a:cubicBezTo>
                    <a:cubicBezTo>
                      <a:pt x="194215" y="30194"/>
                      <a:pt x="203835" y="30861"/>
                      <a:pt x="204025" y="23336"/>
                    </a:cubicBezTo>
                    <a:cubicBezTo>
                      <a:pt x="205835" y="18002"/>
                      <a:pt x="204216" y="15145"/>
                      <a:pt x="206597" y="10382"/>
                    </a:cubicBezTo>
                    <a:cubicBezTo>
                      <a:pt x="208979" y="10382"/>
                      <a:pt x="208217" y="14002"/>
                      <a:pt x="208217" y="14002"/>
                    </a:cubicBezTo>
                    <a:cubicBezTo>
                      <a:pt x="211169" y="13240"/>
                      <a:pt x="212408" y="11716"/>
                      <a:pt x="213455" y="9144"/>
                    </a:cubicBezTo>
                    <a:cubicBezTo>
                      <a:pt x="213646" y="10192"/>
                      <a:pt x="214598" y="10382"/>
                      <a:pt x="215837" y="10763"/>
                    </a:cubicBezTo>
                    <a:cubicBezTo>
                      <a:pt x="217170" y="9335"/>
                      <a:pt x="214408" y="7048"/>
                      <a:pt x="217456" y="6667"/>
                    </a:cubicBezTo>
                    <a:cubicBezTo>
                      <a:pt x="217837" y="7810"/>
                      <a:pt x="218504" y="9620"/>
                      <a:pt x="218504" y="11049"/>
                    </a:cubicBezTo>
                    <a:cubicBezTo>
                      <a:pt x="219646" y="8954"/>
                      <a:pt x="220313" y="6096"/>
                      <a:pt x="221647" y="3810"/>
                    </a:cubicBezTo>
                    <a:cubicBezTo>
                      <a:pt x="223171" y="4858"/>
                      <a:pt x="222123" y="6858"/>
                      <a:pt x="222218" y="8287"/>
                    </a:cubicBezTo>
                    <a:cubicBezTo>
                      <a:pt x="223838" y="6096"/>
                      <a:pt x="226695" y="2762"/>
                      <a:pt x="225838" y="0"/>
                    </a:cubicBezTo>
                    <a:cubicBezTo>
                      <a:pt x="225171" y="0"/>
                      <a:pt x="224504" y="95"/>
                      <a:pt x="223838" y="191"/>
                    </a:cubicBezTo>
                    <a:cubicBezTo>
                      <a:pt x="224600" y="-571"/>
                      <a:pt x="225647" y="1905"/>
                      <a:pt x="225362" y="2762"/>
                    </a:cubicBezTo>
                    <a:cubicBezTo>
                      <a:pt x="224790" y="6001"/>
                      <a:pt x="222123" y="4000"/>
                      <a:pt x="221456" y="3239"/>
                    </a:cubicBezTo>
                    <a:lnTo>
                      <a:pt x="222409" y="1619"/>
                    </a:lnTo>
                    <a:cubicBezTo>
                      <a:pt x="217361" y="-2191"/>
                      <a:pt x="217361" y="6667"/>
                      <a:pt x="214503" y="8477"/>
                    </a:cubicBezTo>
                    <a:lnTo>
                      <a:pt x="212884" y="4191"/>
                    </a:lnTo>
                    <a:cubicBezTo>
                      <a:pt x="212693" y="5810"/>
                      <a:pt x="212598" y="7620"/>
                      <a:pt x="212503" y="9335"/>
                    </a:cubicBezTo>
                    <a:cubicBezTo>
                      <a:pt x="211169" y="9049"/>
                      <a:pt x="209169" y="7525"/>
                      <a:pt x="210026" y="5810"/>
                    </a:cubicBezTo>
                    <a:cubicBezTo>
                      <a:pt x="206692" y="6001"/>
                      <a:pt x="209455" y="8573"/>
                      <a:pt x="206121" y="8287"/>
                    </a:cubicBezTo>
                    <a:cubicBezTo>
                      <a:pt x="205645" y="8192"/>
                      <a:pt x="205645" y="7906"/>
                      <a:pt x="205645" y="7620"/>
                    </a:cubicBezTo>
                    <a:lnTo>
                      <a:pt x="204692" y="10287"/>
                    </a:lnTo>
                    <a:cubicBezTo>
                      <a:pt x="204407" y="9239"/>
                      <a:pt x="202216" y="8382"/>
                      <a:pt x="203835" y="7715"/>
                    </a:cubicBezTo>
                    <a:cubicBezTo>
                      <a:pt x="198692" y="9144"/>
                      <a:pt x="200787" y="15145"/>
                      <a:pt x="197263" y="14192"/>
                    </a:cubicBezTo>
                    <a:lnTo>
                      <a:pt x="197263" y="13716"/>
                    </a:lnTo>
                    <a:cubicBezTo>
                      <a:pt x="194215" y="19526"/>
                      <a:pt x="199263" y="16383"/>
                      <a:pt x="199073" y="22479"/>
                    </a:cubicBezTo>
                    <a:lnTo>
                      <a:pt x="190881" y="19812"/>
                    </a:lnTo>
                    <a:lnTo>
                      <a:pt x="192977" y="22384"/>
                    </a:lnTo>
                    <a:cubicBezTo>
                      <a:pt x="192500" y="22765"/>
                      <a:pt x="191453" y="23622"/>
                      <a:pt x="190595" y="22669"/>
                    </a:cubicBezTo>
                    <a:cubicBezTo>
                      <a:pt x="190691" y="25908"/>
                      <a:pt x="191929" y="23241"/>
                      <a:pt x="192691" y="25622"/>
                    </a:cubicBezTo>
                    <a:cubicBezTo>
                      <a:pt x="188404" y="26289"/>
                      <a:pt x="188786" y="33433"/>
                      <a:pt x="184213" y="30956"/>
                    </a:cubicBezTo>
                    <a:cubicBezTo>
                      <a:pt x="185547" y="33242"/>
                      <a:pt x="187452" y="29623"/>
                      <a:pt x="186976" y="33338"/>
                    </a:cubicBezTo>
                    <a:cubicBezTo>
                      <a:pt x="181928" y="30956"/>
                      <a:pt x="185452" y="36957"/>
                      <a:pt x="181832" y="38005"/>
                    </a:cubicBezTo>
                    <a:cubicBezTo>
                      <a:pt x="179832" y="35719"/>
                      <a:pt x="182785" y="34290"/>
                      <a:pt x="178975" y="35242"/>
                    </a:cubicBezTo>
                    <a:cubicBezTo>
                      <a:pt x="182118" y="39338"/>
                      <a:pt x="175165" y="39624"/>
                      <a:pt x="174688" y="42196"/>
                    </a:cubicBezTo>
                    <a:cubicBezTo>
                      <a:pt x="178022" y="44291"/>
                      <a:pt x="173260" y="47530"/>
                      <a:pt x="172593" y="51816"/>
                    </a:cubicBezTo>
                    <a:cubicBezTo>
                      <a:pt x="171545" y="50959"/>
                      <a:pt x="167354" y="57817"/>
                      <a:pt x="164402" y="60674"/>
                    </a:cubicBezTo>
                    <a:lnTo>
                      <a:pt x="163830" y="60293"/>
                    </a:lnTo>
                    <a:cubicBezTo>
                      <a:pt x="166973" y="62579"/>
                      <a:pt x="164878" y="65913"/>
                      <a:pt x="164497" y="68866"/>
                    </a:cubicBezTo>
                    <a:cubicBezTo>
                      <a:pt x="162401" y="67913"/>
                      <a:pt x="161734" y="67056"/>
                      <a:pt x="161354" y="65151"/>
                    </a:cubicBezTo>
                    <a:lnTo>
                      <a:pt x="160401" y="67723"/>
                    </a:lnTo>
                    <a:cubicBezTo>
                      <a:pt x="161354" y="68771"/>
                      <a:pt x="161639" y="69818"/>
                      <a:pt x="161354" y="71628"/>
                    </a:cubicBezTo>
                    <a:lnTo>
                      <a:pt x="158877" y="69914"/>
                    </a:lnTo>
                    <a:cubicBezTo>
                      <a:pt x="157639" y="73342"/>
                      <a:pt x="159258" y="77819"/>
                      <a:pt x="156115" y="81629"/>
                    </a:cubicBezTo>
                    <a:cubicBezTo>
                      <a:pt x="158591" y="82677"/>
                      <a:pt x="164402" y="80677"/>
                      <a:pt x="164592" y="85725"/>
                    </a:cubicBezTo>
                    <a:cubicBezTo>
                      <a:pt x="163163" y="85439"/>
                      <a:pt x="160687" y="84773"/>
                      <a:pt x="160496" y="83439"/>
                    </a:cubicBezTo>
                    <a:cubicBezTo>
                      <a:pt x="160496" y="83915"/>
                      <a:pt x="161163" y="85249"/>
                      <a:pt x="160306" y="85820"/>
                    </a:cubicBezTo>
                    <a:lnTo>
                      <a:pt x="158591" y="83248"/>
                    </a:lnTo>
                    <a:cubicBezTo>
                      <a:pt x="156877" y="84868"/>
                      <a:pt x="160211" y="84963"/>
                      <a:pt x="159449" y="86487"/>
                    </a:cubicBezTo>
                    <a:cubicBezTo>
                      <a:pt x="157448" y="85820"/>
                      <a:pt x="157639" y="87154"/>
                      <a:pt x="156115" y="86487"/>
                    </a:cubicBezTo>
                    <a:cubicBezTo>
                      <a:pt x="156115" y="86011"/>
                      <a:pt x="157353" y="85344"/>
                      <a:pt x="156782" y="84487"/>
                    </a:cubicBezTo>
                    <a:cubicBezTo>
                      <a:pt x="155829" y="86201"/>
                      <a:pt x="153924" y="88011"/>
                      <a:pt x="152209" y="88202"/>
                    </a:cubicBezTo>
                    <a:cubicBezTo>
                      <a:pt x="153353" y="88392"/>
                      <a:pt x="154877" y="89059"/>
                      <a:pt x="154686" y="90392"/>
                    </a:cubicBezTo>
                    <a:cubicBezTo>
                      <a:pt x="153734" y="93821"/>
                      <a:pt x="151829" y="90869"/>
                      <a:pt x="150304" y="92583"/>
                    </a:cubicBezTo>
                    <a:cubicBezTo>
                      <a:pt x="151448" y="93821"/>
                      <a:pt x="149447" y="95631"/>
                      <a:pt x="152400" y="96583"/>
                    </a:cubicBezTo>
                    <a:cubicBezTo>
                      <a:pt x="152114" y="97631"/>
                      <a:pt x="150686" y="97441"/>
                      <a:pt x="149733" y="97536"/>
                    </a:cubicBezTo>
                    <a:cubicBezTo>
                      <a:pt x="150590" y="99727"/>
                      <a:pt x="147923" y="106108"/>
                      <a:pt x="151638" y="104870"/>
                    </a:cubicBezTo>
                    <a:lnTo>
                      <a:pt x="151924" y="104489"/>
                    </a:lnTo>
                    <a:cubicBezTo>
                      <a:pt x="151924" y="104489"/>
                      <a:pt x="151924" y="104680"/>
                      <a:pt x="151924" y="104775"/>
                    </a:cubicBezTo>
                    <a:lnTo>
                      <a:pt x="151924" y="104775"/>
                    </a:lnTo>
                    <a:cubicBezTo>
                      <a:pt x="151924" y="104775"/>
                      <a:pt x="151924" y="104775"/>
                      <a:pt x="151924" y="104775"/>
                    </a:cubicBezTo>
                    <a:cubicBezTo>
                      <a:pt x="153353" y="111252"/>
                      <a:pt x="147638" y="116681"/>
                      <a:pt x="147638" y="122873"/>
                    </a:cubicBezTo>
                    <a:lnTo>
                      <a:pt x="146590" y="122682"/>
                    </a:lnTo>
                    <a:cubicBezTo>
                      <a:pt x="147066" y="126397"/>
                      <a:pt x="146113" y="130683"/>
                      <a:pt x="147923" y="133541"/>
                    </a:cubicBezTo>
                    <a:cubicBezTo>
                      <a:pt x="147733" y="134588"/>
                      <a:pt x="145637" y="135731"/>
                      <a:pt x="144494" y="135160"/>
                    </a:cubicBezTo>
                    <a:cubicBezTo>
                      <a:pt x="144875" y="138017"/>
                      <a:pt x="145923" y="138398"/>
                      <a:pt x="143828" y="142113"/>
                    </a:cubicBezTo>
                    <a:cubicBezTo>
                      <a:pt x="142304" y="139160"/>
                      <a:pt x="142113" y="142875"/>
                      <a:pt x="142780" y="139160"/>
                    </a:cubicBezTo>
                    <a:cubicBezTo>
                      <a:pt x="141446" y="142589"/>
                      <a:pt x="139732" y="143256"/>
                      <a:pt x="142208" y="147352"/>
                    </a:cubicBezTo>
                    <a:cubicBezTo>
                      <a:pt x="139637" y="145733"/>
                      <a:pt x="138589" y="149733"/>
                      <a:pt x="139256" y="151543"/>
                    </a:cubicBezTo>
                    <a:lnTo>
                      <a:pt x="141446" y="149162"/>
                    </a:lnTo>
                    <a:cubicBezTo>
                      <a:pt x="141637" y="151067"/>
                      <a:pt x="141256" y="152781"/>
                      <a:pt x="140875" y="154400"/>
                    </a:cubicBezTo>
                    <a:lnTo>
                      <a:pt x="137446" y="153162"/>
                    </a:lnTo>
                    <a:cubicBezTo>
                      <a:pt x="132588" y="160401"/>
                      <a:pt x="144018" y="166783"/>
                      <a:pt x="136588" y="172117"/>
                    </a:cubicBezTo>
                    <a:cubicBezTo>
                      <a:pt x="138970" y="174117"/>
                      <a:pt x="138494" y="168116"/>
                      <a:pt x="141256" y="170021"/>
                    </a:cubicBezTo>
                    <a:cubicBezTo>
                      <a:pt x="140589" y="173355"/>
                      <a:pt x="135636" y="176784"/>
                      <a:pt x="135636" y="177927"/>
                    </a:cubicBezTo>
                    <a:cubicBezTo>
                      <a:pt x="133731" y="182594"/>
                      <a:pt x="140779" y="182309"/>
                      <a:pt x="139446" y="187071"/>
                    </a:cubicBezTo>
                    <a:cubicBezTo>
                      <a:pt x="140684" y="186404"/>
                      <a:pt x="144018" y="185833"/>
                      <a:pt x="145256" y="189357"/>
                    </a:cubicBezTo>
                    <a:cubicBezTo>
                      <a:pt x="144971" y="192691"/>
                      <a:pt x="140208" y="193643"/>
                      <a:pt x="139065" y="191548"/>
                    </a:cubicBezTo>
                    <a:cubicBezTo>
                      <a:pt x="138875" y="190786"/>
                      <a:pt x="139256" y="190310"/>
                      <a:pt x="139732" y="190405"/>
                    </a:cubicBezTo>
                    <a:cubicBezTo>
                      <a:pt x="139256" y="189357"/>
                      <a:pt x="138589" y="187928"/>
                      <a:pt x="137350" y="189262"/>
                    </a:cubicBezTo>
                    <a:lnTo>
                      <a:pt x="138589" y="189643"/>
                    </a:lnTo>
                    <a:cubicBezTo>
                      <a:pt x="137350" y="191357"/>
                      <a:pt x="137732" y="196025"/>
                      <a:pt x="135636" y="195072"/>
                    </a:cubicBezTo>
                    <a:cubicBezTo>
                      <a:pt x="136970" y="197644"/>
                      <a:pt x="137732" y="196025"/>
                      <a:pt x="138303" y="194119"/>
                    </a:cubicBezTo>
                    <a:cubicBezTo>
                      <a:pt x="136684" y="198596"/>
                      <a:pt x="138589" y="200882"/>
                      <a:pt x="137636" y="205454"/>
                    </a:cubicBezTo>
                    <a:cubicBezTo>
                      <a:pt x="138208" y="204692"/>
                      <a:pt x="139637" y="203930"/>
                      <a:pt x="139732" y="204597"/>
                    </a:cubicBezTo>
                    <a:cubicBezTo>
                      <a:pt x="138779" y="211265"/>
                      <a:pt x="142399" y="207264"/>
                      <a:pt x="143351" y="211646"/>
                    </a:cubicBezTo>
                    <a:cubicBezTo>
                      <a:pt x="141732" y="214313"/>
                      <a:pt x="138684" y="211169"/>
                      <a:pt x="140779" y="215456"/>
                    </a:cubicBezTo>
                    <a:cubicBezTo>
                      <a:pt x="139732" y="218313"/>
                      <a:pt x="137541" y="216408"/>
                      <a:pt x="136398" y="215456"/>
                    </a:cubicBezTo>
                    <a:cubicBezTo>
                      <a:pt x="139160" y="219266"/>
                      <a:pt x="135636" y="223361"/>
                      <a:pt x="135636" y="225742"/>
                    </a:cubicBezTo>
                    <a:lnTo>
                      <a:pt x="134303" y="223742"/>
                    </a:lnTo>
                    <a:cubicBezTo>
                      <a:pt x="135065" y="224981"/>
                      <a:pt x="135255" y="226028"/>
                      <a:pt x="135350" y="227076"/>
                    </a:cubicBezTo>
                    <a:lnTo>
                      <a:pt x="137636" y="225457"/>
                    </a:lnTo>
                    <a:cubicBezTo>
                      <a:pt x="137350" y="226790"/>
                      <a:pt x="137636" y="227838"/>
                      <a:pt x="136493" y="228029"/>
                    </a:cubicBezTo>
                    <a:cubicBezTo>
                      <a:pt x="138303" y="229076"/>
                      <a:pt x="140494" y="226409"/>
                      <a:pt x="143066" y="228695"/>
                    </a:cubicBezTo>
                    <a:cubicBezTo>
                      <a:pt x="142018" y="230600"/>
                      <a:pt x="145161" y="233553"/>
                      <a:pt x="142018" y="234696"/>
                    </a:cubicBezTo>
                    <a:cubicBezTo>
                      <a:pt x="142304" y="229267"/>
                      <a:pt x="138779" y="235839"/>
                      <a:pt x="137636" y="231458"/>
                    </a:cubicBezTo>
                    <a:cubicBezTo>
                      <a:pt x="138113" y="232219"/>
                      <a:pt x="138303" y="233363"/>
                      <a:pt x="138017" y="234696"/>
                    </a:cubicBezTo>
                    <a:cubicBezTo>
                      <a:pt x="137636" y="234982"/>
                      <a:pt x="137350" y="234696"/>
                      <a:pt x="137065" y="234315"/>
                    </a:cubicBezTo>
                    <a:cubicBezTo>
                      <a:pt x="134969" y="239935"/>
                      <a:pt x="141161" y="236029"/>
                      <a:pt x="142113" y="241268"/>
                    </a:cubicBezTo>
                    <a:cubicBezTo>
                      <a:pt x="140113" y="240983"/>
                      <a:pt x="138875" y="243173"/>
                      <a:pt x="139446" y="243935"/>
                    </a:cubicBezTo>
                    <a:cubicBezTo>
                      <a:pt x="139065" y="241840"/>
                      <a:pt x="142304" y="242316"/>
                      <a:pt x="144113" y="243935"/>
                    </a:cubicBezTo>
                    <a:cubicBezTo>
                      <a:pt x="143351" y="247555"/>
                      <a:pt x="145923" y="247364"/>
                      <a:pt x="146113" y="249079"/>
                    </a:cubicBezTo>
                    <a:lnTo>
                      <a:pt x="146399" y="246983"/>
                    </a:lnTo>
                    <a:cubicBezTo>
                      <a:pt x="148400" y="247269"/>
                      <a:pt x="148400" y="248984"/>
                      <a:pt x="149638" y="251079"/>
                    </a:cubicBezTo>
                    <a:cubicBezTo>
                      <a:pt x="148304" y="251650"/>
                      <a:pt x="148114" y="249269"/>
                      <a:pt x="147733" y="250222"/>
                    </a:cubicBezTo>
                    <a:cubicBezTo>
                      <a:pt x="151638" y="251936"/>
                      <a:pt x="145923" y="256794"/>
                      <a:pt x="148971" y="259747"/>
                    </a:cubicBezTo>
                    <a:cubicBezTo>
                      <a:pt x="148209" y="261747"/>
                      <a:pt x="145637" y="260890"/>
                      <a:pt x="145161" y="262509"/>
                    </a:cubicBezTo>
                    <a:cubicBezTo>
                      <a:pt x="148495" y="265843"/>
                      <a:pt x="144018" y="267557"/>
                      <a:pt x="147257" y="271272"/>
                    </a:cubicBezTo>
                    <a:cubicBezTo>
                      <a:pt x="149257" y="269272"/>
                      <a:pt x="148590" y="269272"/>
                      <a:pt x="151924" y="271463"/>
                    </a:cubicBezTo>
                    <a:lnTo>
                      <a:pt x="148019" y="265176"/>
                    </a:lnTo>
                    <a:lnTo>
                      <a:pt x="152971" y="268415"/>
                    </a:lnTo>
                    <a:cubicBezTo>
                      <a:pt x="152400" y="266414"/>
                      <a:pt x="150019" y="264605"/>
                      <a:pt x="150114" y="263271"/>
                    </a:cubicBezTo>
                    <a:cubicBezTo>
                      <a:pt x="152686" y="264795"/>
                      <a:pt x="152019" y="264700"/>
                      <a:pt x="153734" y="263176"/>
                    </a:cubicBezTo>
                    <a:cubicBezTo>
                      <a:pt x="151067" y="267081"/>
                      <a:pt x="157639" y="267938"/>
                      <a:pt x="156210" y="271939"/>
                    </a:cubicBezTo>
                    <a:lnTo>
                      <a:pt x="150304" y="273844"/>
                    </a:lnTo>
                    <a:cubicBezTo>
                      <a:pt x="149162" y="279749"/>
                      <a:pt x="156496" y="281369"/>
                      <a:pt x="157544" y="288131"/>
                    </a:cubicBezTo>
                    <a:lnTo>
                      <a:pt x="157734" y="285750"/>
                    </a:lnTo>
                    <a:cubicBezTo>
                      <a:pt x="160401" y="285560"/>
                      <a:pt x="159449" y="289465"/>
                      <a:pt x="161449" y="290989"/>
                    </a:cubicBezTo>
                    <a:cubicBezTo>
                      <a:pt x="159449" y="291656"/>
                      <a:pt x="159353" y="293275"/>
                      <a:pt x="158687" y="294608"/>
                    </a:cubicBezTo>
                    <a:cubicBezTo>
                      <a:pt x="160020" y="293846"/>
                      <a:pt x="160782" y="299180"/>
                      <a:pt x="164783" y="297752"/>
                    </a:cubicBezTo>
                    <a:lnTo>
                      <a:pt x="163735" y="301752"/>
                    </a:lnTo>
                    <a:cubicBezTo>
                      <a:pt x="165640" y="307181"/>
                      <a:pt x="172117" y="304133"/>
                      <a:pt x="174212" y="308800"/>
                    </a:cubicBezTo>
                    <a:cubicBezTo>
                      <a:pt x="171450" y="308800"/>
                      <a:pt x="171545" y="311563"/>
                      <a:pt x="168307" y="309467"/>
                    </a:cubicBezTo>
                    <a:cubicBezTo>
                      <a:pt x="169259" y="310991"/>
                      <a:pt x="169736" y="312611"/>
                      <a:pt x="170974" y="311753"/>
                    </a:cubicBezTo>
                    <a:cubicBezTo>
                      <a:pt x="170498" y="313468"/>
                      <a:pt x="176308" y="314039"/>
                      <a:pt x="175641" y="316516"/>
                    </a:cubicBezTo>
                    <a:cubicBezTo>
                      <a:pt x="176784" y="316516"/>
                      <a:pt x="178689" y="315373"/>
                      <a:pt x="179737" y="316992"/>
                    </a:cubicBezTo>
                    <a:cubicBezTo>
                      <a:pt x="179546" y="317468"/>
                      <a:pt x="178975" y="317659"/>
                      <a:pt x="178975" y="317659"/>
                    </a:cubicBezTo>
                    <a:cubicBezTo>
                      <a:pt x="179737" y="316992"/>
                      <a:pt x="181928" y="319183"/>
                      <a:pt x="182594" y="316325"/>
                    </a:cubicBezTo>
                    <a:cubicBezTo>
                      <a:pt x="181737" y="320516"/>
                      <a:pt x="184785" y="323088"/>
                      <a:pt x="187547" y="325565"/>
                    </a:cubicBezTo>
                    <a:cubicBezTo>
                      <a:pt x="190309" y="328041"/>
                      <a:pt x="193738" y="329660"/>
                      <a:pt x="194024" y="333566"/>
                    </a:cubicBezTo>
                    <a:cubicBezTo>
                      <a:pt x="197549" y="335566"/>
                      <a:pt x="202597" y="336804"/>
                      <a:pt x="205835" y="338423"/>
                    </a:cubicBezTo>
                    <a:cubicBezTo>
                      <a:pt x="205359" y="338900"/>
                      <a:pt x="205454" y="339376"/>
                      <a:pt x="204883" y="338900"/>
                    </a:cubicBezTo>
                    <a:cubicBezTo>
                      <a:pt x="209074" y="342614"/>
                      <a:pt x="209931" y="334328"/>
                      <a:pt x="214408" y="337947"/>
                    </a:cubicBezTo>
                    <a:cubicBezTo>
                      <a:pt x="216408" y="342043"/>
                      <a:pt x="211074" y="338900"/>
                      <a:pt x="212503" y="340614"/>
                    </a:cubicBezTo>
                    <a:cubicBezTo>
                      <a:pt x="212027" y="344043"/>
                      <a:pt x="213932" y="344424"/>
                      <a:pt x="216217" y="344329"/>
                    </a:cubicBezTo>
                    <a:cubicBezTo>
                      <a:pt x="218599" y="343948"/>
                      <a:pt x="221266" y="343281"/>
                      <a:pt x="223171" y="345472"/>
                    </a:cubicBezTo>
                    <a:lnTo>
                      <a:pt x="222123" y="345758"/>
                    </a:lnTo>
                    <a:cubicBezTo>
                      <a:pt x="223647" y="346996"/>
                      <a:pt x="225742" y="346710"/>
                      <a:pt x="227838" y="345758"/>
                    </a:cubicBezTo>
                    <a:cubicBezTo>
                      <a:pt x="229934" y="344710"/>
                      <a:pt x="232220" y="343281"/>
                      <a:pt x="234696" y="343281"/>
                    </a:cubicBezTo>
                    <a:cubicBezTo>
                      <a:pt x="234696" y="343281"/>
                      <a:pt x="234506" y="343948"/>
                      <a:pt x="234791" y="344329"/>
                    </a:cubicBezTo>
                    <a:cubicBezTo>
                      <a:pt x="237839" y="340900"/>
                      <a:pt x="242983" y="337471"/>
                      <a:pt x="246983" y="335471"/>
                    </a:cubicBezTo>
                    <a:cubicBezTo>
                      <a:pt x="246602" y="338423"/>
                      <a:pt x="245554" y="337375"/>
                      <a:pt x="247269" y="339757"/>
                    </a:cubicBezTo>
                    <a:cubicBezTo>
                      <a:pt x="249079" y="338709"/>
                      <a:pt x="245364" y="335947"/>
                      <a:pt x="248603" y="333851"/>
                    </a:cubicBezTo>
                    <a:cubicBezTo>
                      <a:pt x="250317" y="334709"/>
                      <a:pt x="253460" y="334709"/>
                      <a:pt x="255175" y="337185"/>
                    </a:cubicBezTo>
                    <a:lnTo>
                      <a:pt x="251650" y="338900"/>
                    </a:lnTo>
                    <a:cubicBezTo>
                      <a:pt x="255079" y="341567"/>
                      <a:pt x="256318" y="336614"/>
                      <a:pt x="258413" y="336137"/>
                    </a:cubicBezTo>
                    <a:lnTo>
                      <a:pt x="258985" y="337661"/>
                    </a:lnTo>
                    <a:cubicBezTo>
                      <a:pt x="264319" y="333851"/>
                      <a:pt x="262033" y="330422"/>
                      <a:pt x="267081" y="326422"/>
                    </a:cubicBezTo>
                    <a:lnTo>
                      <a:pt x="265748" y="325946"/>
                    </a:lnTo>
                    <a:cubicBezTo>
                      <a:pt x="265271" y="320612"/>
                      <a:pt x="269558" y="325374"/>
                      <a:pt x="269558" y="320612"/>
                    </a:cubicBezTo>
                    <a:lnTo>
                      <a:pt x="273558" y="322136"/>
                    </a:lnTo>
                    <a:cubicBezTo>
                      <a:pt x="274511" y="319469"/>
                      <a:pt x="274701" y="312420"/>
                      <a:pt x="274892" y="308419"/>
                    </a:cubicBezTo>
                    <a:cubicBezTo>
                      <a:pt x="277368" y="311467"/>
                      <a:pt x="276796" y="317183"/>
                      <a:pt x="276320" y="321183"/>
                    </a:cubicBezTo>
                    <a:cubicBezTo>
                      <a:pt x="277940" y="318992"/>
                      <a:pt x="280225" y="312706"/>
                      <a:pt x="278511" y="310801"/>
                    </a:cubicBezTo>
                    <a:cubicBezTo>
                      <a:pt x="278511" y="311848"/>
                      <a:pt x="279083" y="313563"/>
                      <a:pt x="278130" y="314230"/>
                    </a:cubicBezTo>
                    <a:cubicBezTo>
                      <a:pt x="276225" y="309944"/>
                      <a:pt x="275844" y="306134"/>
                      <a:pt x="276130" y="301657"/>
                    </a:cubicBezTo>
                    <a:cubicBezTo>
                      <a:pt x="280225" y="302419"/>
                      <a:pt x="280892" y="299180"/>
                      <a:pt x="280892" y="295275"/>
                    </a:cubicBezTo>
                    <a:cubicBezTo>
                      <a:pt x="280892" y="291465"/>
                      <a:pt x="279940" y="287369"/>
                      <a:pt x="282416" y="284702"/>
                    </a:cubicBezTo>
                    <a:cubicBezTo>
                      <a:pt x="277178" y="277178"/>
                      <a:pt x="277273" y="268129"/>
                      <a:pt x="271272" y="260318"/>
                    </a:cubicBezTo>
                    <a:cubicBezTo>
                      <a:pt x="268034" y="266700"/>
                      <a:pt x="269558" y="258127"/>
                      <a:pt x="264605" y="262414"/>
                    </a:cubicBezTo>
                    <a:cubicBezTo>
                      <a:pt x="262985" y="260985"/>
                      <a:pt x="262604" y="260318"/>
                      <a:pt x="262890" y="259842"/>
                    </a:cubicBezTo>
                    <a:cubicBezTo>
                      <a:pt x="262700" y="257366"/>
                      <a:pt x="262223" y="254984"/>
                      <a:pt x="261842" y="252413"/>
                    </a:cubicBezTo>
                    <a:cubicBezTo>
                      <a:pt x="262319" y="250031"/>
                      <a:pt x="264224" y="253079"/>
                      <a:pt x="265271" y="251936"/>
                    </a:cubicBezTo>
                    <a:cubicBezTo>
                      <a:pt x="262604" y="247936"/>
                      <a:pt x="266129" y="248602"/>
                      <a:pt x="265271" y="245078"/>
                    </a:cubicBezTo>
                    <a:cubicBezTo>
                      <a:pt x="264033" y="247079"/>
                      <a:pt x="261652" y="246031"/>
                      <a:pt x="260509" y="243459"/>
                    </a:cubicBezTo>
                    <a:lnTo>
                      <a:pt x="260890" y="248221"/>
                    </a:lnTo>
                    <a:cubicBezTo>
                      <a:pt x="253937" y="245840"/>
                      <a:pt x="260890" y="240221"/>
                      <a:pt x="253746" y="238030"/>
                    </a:cubicBezTo>
                    <a:lnTo>
                      <a:pt x="256699" y="238030"/>
                    </a:lnTo>
                    <a:cubicBezTo>
                      <a:pt x="253460" y="236411"/>
                      <a:pt x="247459" y="229362"/>
                      <a:pt x="241554" y="231458"/>
                    </a:cubicBezTo>
                    <a:cubicBezTo>
                      <a:pt x="241554" y="230505"/>
                      <a:pt x="242125" y="228695"/>
                      <a:pt x="243554" y="229267"/>
                    </a:cubicBezTo>
                    <a:cubicBezTo>
                      <a:pt x="237839" y="223361"/>
                      <a:pt x="226314" y="223075"/>
                      <a:pt x="223171" y="216979"/>
                    </a:cubicBezTo>
                    <a:lnTo>
                      <a:pt x="224504" y="216027"/>
                    </a:lnTo>
                    <a:cubicBezTo>
                      <a:pt x="223075" y="215551"/>
                      <a:pt x="220694" y="217075"/>
                      <a:pt x="220123" y="214789"/>
                    </a:cubicBezTo>
                    <a:cubicBezTo>
                      <a:pt x="220599" y="214313"/>
                      <a:pt x="221456" y="213741"/>
                      <a:pt x="220980" y="213360"/>
                    </a:cubicBezTo>
                    <a:cubicBezTo>
                      <a:pt x="220028" y="213360"/>
                      <a:pt x="216217" y="213550"/>
                      <a:pt x="215075" y="211741"/>
                    </a:cubicBezTo>
                    <a:lnTo>
                      <a:pt x="217361" y="211169"/>
                    </a:lnTo>
                    <a:cubicBezTo>
                      <a:pt x="211931" y="205359"/>
                      <a:pt x="205169" y="208788"/>
                      <a:pt x="199168" y="206692"/>
                    </a:cubicBezTo>
                    <a:cubicBezTo>
                      <a:pt x="201454" y="202692"/>
                      <a:pt x="196977" y="198406"/>
                      <a:pt x="194691" y="196406"/>
                    </a:cubicBezTo>
                    <a:lnTo>
                      <a:pt x="195072" y="195834"/>
                    </a:lnTo>
                    <a:cubicBezTo>
                      <a:pt x="187452" y="191167"/>
                      <a:pt x="179927" y="192500"/>
                      <a:pt x="171926" y="190881"/>
                    </a:cubicBezTo>
                    <a:cubicBezTo>
                      <a:pt x="169450" y="184214"/>
                      <a:pt x="157258" y="182023"/>
                      <a:pt x="150781" y="176689"/>
                    </a:cubicBezTo>
                    <a:cubicBezTo>
                      <a:pt x="151638" y="177927"/>
                      <a:pt x="149257" y="180023"/>
                      <a:pt x="147733" y="179927"/>
                    </a:cubicBezTo>
                    <a:cubicBezTo>
                      <a:pt x="146304" y="178403"/>
                      <a:pt x="141732" y="181070"/>
                      <a:pt x="143542" y="177260"/>
                    </a:cubicBezTo>
                    <a:lnTo>
                      <a:pt x="144113" y="177546"/>
                    </a:lnTo>
                    <a:cubicBezTo>
                      <a:pt x="144304" y="173165"/>
                      <a:pt x="140208" y="172784"/>
                      <a:pt x="137446" y="171641"/>
                    </a:cubicBezTo>
                    <a:lnTo>
                      <a:pt x="135065" y="176689"/>
                    </a:lnTo>
                    <a:cubicBezTo>
                      <a:pt x="130302" y="166211"/>
                      <a:pt x="114395" y="173069"/>
                      <a:pt x="112395" y="164783"/>
                    </a:cubicBezTo>
                    <a:cubicBezTo>
                      <a:pt x="110109" y="165640"/>
                      <a:pt x="107728" y="165068"/>
                      <a:pt x="105537" y="165925"/>
                    </a:cubicBezTo>
                    <a:lnTo>
                      <a:pt x="106394" y="163068"/>
                    </a:lnTo>
                    <a:cubicBezTo>
                      <a:pt x="101251" y="161068"/>
                      <a:pt x="98774" y="159829"/>
                      <a:pt x="91916" y="159258"/>
                    </a:cubicBezTo>
                    <a:lnTo>
                      <a:pt x="93726" y="157353"/>
                    </a:lnTo>
                    <a:cubicBezTo>
                      <a:pt x="89821" y="156496"/>
                      <a:pt x="87344" y="165068"/>
                      <a:pt x="83915" y="164592"/>
                    </a:cubicBezTo>
                    <a:lnTo>
                      <a:pt x="83534" y="160020"/>
                    </a:lnTo>
                    <a:cubicBezTo>
                      <a:pt x="77153" y="158687"/>
                      <a:pt x="70009" y="154781"/>
                      <a:pt x="63151" y="158306"/>
                    </a:cubicBezTo>
                    <a:cubicBezTo>
                      <a:pt x="63246" y="157639"/>
                      <a:pt x="63437" y="156400"/>
                      <a:pt x="64579" y="156305"/>
                    </a:cubicBezTo>
                    <a:cubicBezTo>
                      <a:pt x="61436" y="155924"/>
                      <a:pt x="51054" y="153924"/>
                      <a:pt x="52959" y="159829"/>
                    </a:cubicBezTo>
                    <a:cubicBezTo>
                      <a:pt x="52673" y="157925"/>
                      <a:pt x="50863" y="157734"/>
                      <a:pt x="48578" y="158782"/>
                    </a:cubicBezTo>
                    <a:cubicBezTo>
                      <a:pt x="46292" y="159925"/>
                      <a:pt x="43720" y="161830"/>
                      <a:pt x="42005" y="163068"/>
                    </a:cubicBezTo>
                    <a:lnTo>
                      <a:pt x="42005" y="160115"/>
                    </a:lnTo>
                    <a:cubicBezTo>
                      <a:pt x="39529" y="164497"/>
                      <a:pt x="39719" y="165259"/>
                      <a:pt x="35909" y="168116"/>
                    </a:cubicBezTo>
                    <a:cubicBezTo>
                      <a:pt x="34766" y="168116"/>
                      <a:pt x="34100" y="166306"/>
                      <a:pt x="35814" y="166402"/>
                    </a:cubicBezTo>
                    <a:cubicBezTo>
                      <a:pt x="31718" y="166402"/>
                      <a:pt x="34290" y="169926"/>
                      <a:pt x="29623" y="170498"/>
                    </a:cubicBezTo>
                    <a:cubicBezTo>
                      <a:pt x="29718" y="169640"/>
                      <a:pt x="30004" y="168878"/>
                      <a:pt x="30194" y="168116"/>
                    </a:cubicBezTo>
                    <a:cubicBezTo>
                      <a:pt x="26670" y="169736"/>
                      <a:pt x="27432" y="170783"/>
                      <a:pt x="26956" y="173641"/>
                    </a:cubicBezTo>
                    <a:cubicBezTo>
                      <a:pt x="26289" y="174784"/>
                      <a:pt x="24765" y="175641"/>
                      <a:pt x="23146" y="176022"/>
                    </a:cubicBezTo>
                    <a:cubicBezTo>
                      <a:pt x="21527" y="176498"/>
                      <a:pt x="19907" y="176784"/>
                      <a:pt x="18669" y="176022"/>
                    </a:cubicBezTo>
                    <a:cubicBezTo>
                      <a:pt x="19431" y="177641"/>
                      <a:pt x="19621" y="180594"/>
                      <a:pt x="17526" y="181737"/>
                    </a:cubicBezTo>
                    <a:cubicBezTo>
                      <a:pt x="16574" y="181356"/>
                      <a:pt x="16574" y="180308"/>
                      <a:pt x="16669" y="179832"/>
                    </a:cubicBezTo>
                    <a:cubicBezTo>
                      <a:pt x="13430" y="181546"/>
                      <a:pt x="13335" y="184499"/>
                      <a:pt x="12763" y="186690"/>
                    </a:cubicBezTo>
                    <a:cubicBezTo>
                      <a:pt x="12287" y="188976"/>
                      <a:pt x="11906" y="190691"/>
                      <a:pt x="10001" y="192215"/>
                    </a:cubicBezTo>
                    <a:cubicBezTo>
                      <a:pt x="9049" y="191929"/>
                      <a:pt x="8477" y="192024"/>
                      <a:pt x="8096" y="192215"/>
                    </a:cubicBezTo>
                    <a:cubicBezTo>
                      <a:pt x="9716" y="187357"/>
                      <a:pt x="12763" y="183928"/>
                      <a:pt x="12573" y="184309"/>
                    </a:cubicBezTo>
                    <a:cubicBezTo>
                      <a:pt x="10287" y="182785"/>
                      <a:pt x="7525" y="186690"/>
                      <a:pt x="6191" y="181546"/>
                    </a:cubicBezTo>
                    <a:cubicBezTo>
                      <a:pt x="6191" y="183833"/>
                      <a:pt x="6001" y="186785"/>
                      <a:pt x="6382" y="189548"/>
                    </a:cubicBezTo>
                    <a:cubicBezTo>
                      <a:pt x="6667" y="192310"/>
                      <a:pt x="6572" y="194881"/>
                      <a:pt x="5334" y="196691"/>
                    </a:cubicBezTo>
                    <a:cubicBezTo>
                      <a:pt x="5048" y="196787"/>
                      <a:pt x="4667" y="196882"/>
                      <a:pt x="4286" y="196977"/>
                    </a:cubicBezTo>
                    <a:lnTo>
                      <a:pt x="4096" y="196501"/>
                    </a:lnTo>
                    <a:cubicBezTo>
                      <a:pt x="3524" y="197358"/>
                      <a:pt x="3524" y="198215"/>
                      <a:pt x="3810" y="199168"/>
                    </a:cubicBezTo>
                    <a:cubicBezTo>
                      <a:pt x="3143" y="200311"/>
                      <a:pt x="2667" y="201073"/>
                      <a:pt x="2381" y="202311"/>
                    </a:cubicBezTo>
                    <a:cubicBezTo>
                      <a:pt x="191" y="202311"/>
                      <a:pt x="191" y="206978"/>
                      <a:pt x="0" y="208883"/>
                    </a:cubicBezTo>
                    <a:cubicBezTo>
                      <a:pt x="2953" y="209074"/>
                      <a:pt x="2286" y="211550"/>
                      <a:pt x="4953" y="209360"/>
                    </a:cubicBezTo>
                    <a:cubicBezTo>
                      <a:pt x="4763" y="209645"/>
                      <a:pt x="4572" y="208979"/>
                      <a:pt x="4667" y="207645"/>
                    </a:cubicBezTo>
                    <a:cubicBezTo>
                      <a:pt x="4667" y="207359"/>
                      <a:pt x="4667" y="206978"/>
                      <a:pt x="4477" y="206788"/>
                    </a:cubicBezTo>
                    <a:lnTo>
                      <a:pt x="4667" y="206978"/>
                    </a:lnTo>
                    <a:cubicBezTo>
                      <a:pt x="4858" y="205645"/>
                      <a:pt x="5144" y="204025"/>
                      <a:pt x="5334" y="202025"/>
                    </a:cubicBezTo>
                    <a:cubicBezTo>
                      <a:pt x="6477" y="203930"/>
                      <a:pt x="7525" y="205645"/>
                      <a:pt x="5429" y="207550"/>
                    </a:cubicBezTo>
                    <a:cubicBezTo>
                      <a:pt x="7239" y="208788"/>
                      <a:pt x="9049" y="210026"/>
                      <a:pt x="10001" y="210693"/>
                    </a:cubicBezTo>
                    <a:cubicBezTo>
                      <a:pt x="5715" y="212693"/>
                      <a:pt x="3143" y="217837"/>
                      <a:pt x="667" y="218599"/>
                    </a:cubicBezTo>
                    <a:cubicBezTo>
                      <a:pt x="1619" y="221552"/>
                      <a:pt x="2000" y="224981"/>
                      <a:pt x="2953" y="228124"/>
                    </a:cubicBezTo>
                    <a:cubicBezTo>
                      <a:pt x="4000" y="231172"/>
                      <a:pt x="5620" y="233839"/>
                      <a:pt x="8668" y="235172"/>
                    </a:cubicBezTo>
                    <a:cubicBezTo>
                      <a:pt x="9525" y="236601"/>
                      <a:pt x="7334" y="237173"/>
                      <a:pt x="6477" y="237935"/>
                    </a:cubicBezTo>
                    <a:cubicBezTo>
                      <a:pt x="5810" y="237077"/>
                      <a:pt x="5715" y="236029"/>
                      <a:pt x="4858" y="235648"/>
                    </a:cubicBezTo>
                    <a:cubicBezTo>
                      <a:pt x="6477" y="238696"/>
                      <a:pt x="6953" y="244888"/>
                      <a:pt x="10954" y="244888"/>
                    </a:cubicBezTo>
                    <a:cubicBezTo>
                      <a:pt x="10001" y="249079"/>
                      <a:pt x="7049" y="243364"/>
                      <a:pt x="8668" y="248602"/>
                    </a:cubicBezTo>
                    <a:lnTo>
                      <a:pt x="7334" y="248126"/>
                    </a:lnTo>
                    <a:cubicBezTo>
                      <a:pt x="3715" y="260318"/>
                      <a:pt x="20955" y="262319"/>
                      <a:pt x="16954" y="275558"/>
                    </a:cubicBezTo>
                    <a:cubicBezTo>
                      <a:pt x="17145" y="274606"/>
                      <a:pt x="17240" y="274225"/>
                      <a:pt x="17812" y="273844"/>
                    </a:cubicBezTo>
                    <a:cubicBezTo>
                      <a:pt x="18669" y="287655"/>
                      <a:pt x="30194" y="298133"/>
                      <a:pt x="30290" y="312230"/>
                    </a:cubicBezTo>
                    <a:cubicBezTo>
                      <a:pt x="30766" y="316040"/>
                      <a:pt x="33242" y="315373"/>
                      <a:pt x="35909" y="316706"/>
                    </a:cubicBezTo>
                    <a:lnTo>
                      <a:pt x="33338" y="318802"/>
                    </a:lnTo>
                    <a:lnTo>
                      <a:pt x="38291" y="320707"/>
                    </a:lnTo>
                    <a:cubicBezTo>
                      <a:pt x="43053" y="324421"/>
                      <a:pt x="35338" y="332613"/>
                      <a:pt x="42958" y="336614"/>
                    </a:cubicBezTo>
                    <a:lnTo>
                      <a:pt x="44482" y="334804"/>
                    </a:lnTo>
                    <a:cubicBezTo>
                      <a:pt x="45244" y="337185"/>
                      <a:pt x="49149" y="341186"/>
                      <a:pt x="46768" y="341948"/>
                    </a:cubicBezTo>
                    <a:cubicBezTo>
                      <a:pt x="47244" y="341948"/>
                      <a:pt x="49149" y="341662"/>
                      <a:pt x="48578" y="342995"/>
                    </a:cubicBezTo>
                    <a:lnTo>
                      <a:pt x="47149" y="343853"/>
                    </a:lnTo>
                    <a:lnTo>
                      <a:pt x="52578" y="347853"/>
                    </a:lnTo>
                    <a:cubicBezTo>
                      <a:pt x="53816" y="352616"/>
                      <a:pt x="46387" y="350330"/>
                      <a:pt x="49435" y="356616"/>
                    </a:cubicBezTo>
                    <a:cubicBezTo>
                      <a:pt x="51245" y="358616"/>
                      <a:pt x="57341" y="360712"/>
                      <a:pt x="57817" y="359283"/>
                    </a:cubicBezTo>
                    <a:cubicBezTo>
                      <a:pt x="57341" y="358331"/>
                      <a:pt x="57436" y="356425"/>
                      <a:pt x="58769" y="355568"/>
                    </a:cubicBezTo>
                    <a:lnTo>
                      <a:pt x="60674" y="357188"/>
                    </a:lnTo>
                    <a:cubicBezTo>
                      <a:pt x="65151" y="354997"/>
                      <a:pt x="70295" y="353949"/>
                      <a:pt x="70580" y="347567"/>
                    </a:cubicBezTo>
                    <a:lnTo>
                      <a:pt x="66104" y="345662"/>
                    </a:lnTo>
                    <a:lnTo>
                      <a:pt x="67628" y="343376"/>
                    </a:lnTo>
                    <a:lnTo>
                      <a:pt x="69342" y="346139"/>
                    </a:lnTo>
                    <a:cubicBezTo>
                      <a:pt x="70390" y="343471"/>
                      <a:pt x="68104" y="343376"/>
                      <a:pt x="66294" y="342900"/>
                    </a:cubicBezTo>
                    <a:cubicBezTo>
                      <a:pt x="67246" y="342043"/>
                      <a:pt x="67818" y="341090"/>
                      <a:pt x="67818" y="340233"/>
                    </a:cubicBezTo>
                    <a:lnTo>
                      <a:pt x="61913" y="339090"/>
                    </a:lnTo>
                    <a:cubicBezTo>
                      <a:pt x="63437" y="337757"/>
                      <a:pt x="66104" y="338804"/>
                      <a:pt x="65818" y="336042"/>
                    </a:cubicBezTo>
                    <a:cubicBezTo>
                      <a:pt x="63056" y="335471"/>
                      <a:pt x="62770" y="339566"/>
                      <a:pt x="60198" y="337661"/>
                    </a:cubicBezTo>
                    <a:cubicBezTo>
                      <a:pt x="61341" y="334994"/>
                      <a:pt x="63151" y="334613"/>
                      <a:pt x="60484" y="333566"/>
                    </a:cubicBezTo>
                    <a:cubicBezTo>
                      <a:pt x="61436" y="332708"/>
                      <a:pt x="62389" y="332708"/>
                      <a:pt x="63246" y="333280"/>
                    </a:cubicBezTo>
                    <a:cubicBezTo>
                      <a:pt x="61055" y="332232"/>
                      <a:pt x="60293" y="328994"/>
                      <a:pt x="57531" y="329279"/>
                    </a:cubicBezTo>
                    <a:cubicBezTo>
                      <a:pt x="59150" y="326327"/>
                      <a:pt x="54007" y="323755"/>
                      <a:pt x="58198" y="321850"/>
                    </a:cubicBezTo>
                    <a:cubicBezTo>
                      <a:pt x="56959" y="321850"/>
                      <a:pt x="53435" y="320421"/>
                      <a:pt x="52483" y="318897"/>
                    </a:cubicBezTo>
                    <a:cubicBezTo>
                      <a:pt x="58865" y="319469"/>
                      <a:pt x="49911" y="312706"/>
                      <a:pt x="55721" y="310991"/>
                    </a:cubicBezTo>
                    <a:cubicBezTo>
                      <a:pt x="50197" y="310991"/>
                      <a:pt x="50102" y="304038"/>
                      <a:pt x="45911" y="301276"/>
                    </a:cubicBezTo>
                    <a:cubicBezTo>
                      <a:pt x="46387" y="301276"/>
                      <a:pt x="47339" y="301466"/>
                      <a:pt x="47244" y="301847"/>
                    </a:cubicBezTo>
                    <a:cubicBezTo>
                      <a:pt x="46673" y="299466"/>
                      <a:pt x="47816" y="298228"/>
                      <a:pt x="48101" y="296513"/>
                    </a:cubicBezTo>
                    <a:cubicBezTo>
                      <a:pt x="44196" y="297847"/>
                      <a:pt x="41815" y="294799"/>
                      <a:pt x="38767" y="293846"/>
                    </a:cubicBezTo>
                    <a:cubicBezTo>
                      <a:pt x="41338" y="289655"/>
                      <a:pt x="43910" y="293656"/>
                      <a:pt x="47149" y="291370"/>
                    </a:cubicBezTo>
                    <a:cubicBezTo>
                      <a:pt x="44101" y="292798"/>
                      <a:pt x="42196" y="287941"/>
                      <a:pt x="39910" y="289941"/>
                    </a:cubicBezTo>
                    <a:cubicBezTo>
                      <a:pt x="41338" y="286988"/>
                      <a:pt x="40291" y="287750"/>
                      <a:pt x="43053" y="285369"/>
                    </a:cubicBezTo>
                    <a:cubicBezTo>
                      <a:pt x="38100" y="286893"/>
                      <a:pt x="41434" y="283750"/>
                      <a:pt x="37909" y="283178"/>
                    </a:cubicBezTo>
                    <a:cubicBezTo>
                      <a:pt x="39148" y="279273"/>
                      <a:pt x="42196" y="280702"/>
                      <a:pt x="39433" y="277940"/>
                    </a:cubicBezTo>
                    <a:cubicBezTo>
                      <a:pt x="40386" y="275844"/>
                      <a:pt x="43148" y="278130"/>
                      <a:pt x="43148" y="278130"/>
                    </a:cubicBezTo>
                    <a:close/>
                    <a:moveTo>
                      <a:pt x="24098" y="200216"/>
                    </a:moveTo>
                    <a:lnTo>
                      <a:pt x="24098" y="200216"/>
                    </a:lnTo>
                    <a:cubicBezTo>
                      <a:pt x="23908" y="200882"/>
                      <a:pt x="23813" y="201359"/>
                      <a:pt x="23717" y="201644"/>
                    </a:cubicBezTo>
                    <a:cubicBezTo>
                      <a:pt x="23717" y="201359"/>
                      <a:pt x="23908" y="200882"/>
                      <a:pt x="24003" y="200216"/>
                    </a:cubicBezTo>
                    <a:close/>
                    <a:moveTo>
                      <a:pt x="26289" y="194596"/>
                    </a:moveTo>
                    <a:cubicBezTo>
                      <a:pt x="25717" y="195072"/>
                      <a:pt x="25432" y="195929"/>
                      <a:pt x="25146" y="196882"/>
                    </a:cubicBezTo>
                    <a:cubicBezTo>
                      <a:pt x="24098" y="196691"/>
                      <a:pt x="23241" y="196120"/>
                      <a:pt x="23527" y="195453"/>
                    </a:cubicBezTo>
                    <a:cubicBezTo>
                      <a:pt x="24003" y="196025"/>
                      <a:pt x="25051" y="194786"/>
                      <a:pt x="26384" y="194500"/>
                    </a:cubicBezTo>
                    <a:close/>
                    <a:moveTo>
                      <a:pt x="2191" y="203740"/>
                    </a:moveTo>
                    <a:cubicBezTo>
                      <a:pt x="2000" y="202311"/>
                      <a:pt x="2667" y="201930"/>
                      <a:pt x="3334" y="201835"/>
                    </a:cubicBezTo>
                    <a:cubicBezTo>
                      <a:pt x="3334" y="202502"/>
                      <a:pt x="3238" y="203264"/>
                      <a:pt x="3334" y="204311"/>
                    </a:cubicBezTo>
                    <a:lnTo>
                      <a:pt x="3620" y="204502"/>
                    </a:lnTo>
                    <a:cubicBezTo>
                      <a:pt x="3048" y="204311"/>
                      <a:pt x="2572" y="204025"/>
                      <a:pt x="2286" y="2037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7" name="Google Shape;1677;p38"/>
              <p:cNvSpPr/>
              <p:nvPr/>
            </p:nvSpPr>
            <p:spPr>
              <a:xfrm>
                <a:off x="5943980" y="1447989"/>
                <a:ext cx="857" cy="1238"/>
              </a:xfrm>
              <a:custGeom>
                <a:avLst/>
                <a:gdLst/>
                <a:ahLst/>
                <a:cxnLst/>
                <a:rect l="l" t="t" r="r" b="b"/>
                <a:pathLst>
                  <a:path w="857" h="1238" extrusionOk="0">
                    <a:moveTo>
                      <a:pt x="0" y="667"/>
                    </a:moveTo>
                    <a:cubicBezTo>
                      <a:pt x="0" y="667"/>
                      <a:pt x="95" y="953"/>
                      <a:pt x="95" y="1238"/>
                    </a:cubicBezTo>
                    <a:cubicBezTo>
                      <a:pt x="381" y="953"/>
                      <a:pt x="667" y="762"/>
                      <a:pt x="857" y="572"/>
                    </a:cubicBezTo>
                    <a:lnTo>
                      <a:pt x="0" y="0"/>
                    </a:lnTo>
                    <a:lnTo>
                      <a:pt x="0"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8" name="Google Shape;1678;p38"/>
              <p:cNvSpPr/>
              <p:nvPr/>
            </p:nvSpPr>
            <p:spPr>
              <a:xfrm>
                <a:off x="6090856" y="1346072"/>
                <a:ext cx="476" cy="9525"/>
              </a:xfrm>
              <a:custGeom>
                <a:avLst/>
                <a:gdLst/>
                <a:ahLst/>
                <a:cxnLst/>
                <a:rect l="l" t="t" r="r" b="b"/>
                <a:pathLst>
                  <a:path w="476" h="9525" extrusionOk="0">
                    <a:moveTo>
                      <a:pt x="95" y="0"/>
                    </a:moveTo>
                    <a:lnTo>
                      <a:pt x="0" y="0"/>
                    </a:lnTo>
                    <a:cubicBezTo>
                      <a:pt x="0" y="0"/>
                      <a:pt x="286" y="0"/>
                      <a:pt x="476" y="0"/>
                    </a:cubicBezTo>
                    <a:cubicBezTo>
                      <a:pt x="286" y="0"/>
                      <a:pt x="190" y="0"/>
                      <a:pt x="95"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79" name="Google Shape;1679;p38"/>
              <p:cNvSpPr/>
              <p:nvPr/>
            </p:nvSpPr>
            <p:spPr>
              <a:xfrm>
                <a:off x="6045231" y="1431321"/>
                <a:ext cx="762" cy="762"/>
              </a:xfrm>
              <a:custGeom>
                <a:avLst/>
                <a:gdLst/>
                <a:ahLst/>
                <a:cxnLst/>
                <a:rect l="l" t="t" r="r" b="b"/>
                <a:pathLst>
                  <a:path w="762" h="762" extrusionOk="0">
                    <a:moveTo>
                      <a:pt x="571" y="762"/>
                    </a:moveTo>
                    <a:lnTo>
                      <a:pt x="762" y="0"/>
                    </a:lnTo>
                    <a:lnTo>
                      <a:pt x="0" y="476"/>
                    </a:lnTo>
                    <a:lnTo>
                      <a:pt x="571" y="762"/>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0" name="Google Shape;1680;p38"/>
              <p:cNvSpPr/>
              <p:nvPr/>
            </p:nvSpPr>
            <p:spPr>
              <a:xfrm>
                <a:off x="6113145" y="1311020"/>
                <a:ext cx="857" cy="190"/>
              </a:xfrm>
              <a:custGeom>
                <a:avLst/>
                <a:gdLst/>
                <a:ahLst/>
                <a:cxnLst/>
                <a:rect l="l" t="t" r="r" b="b"/>
                <a:pathLst>
                  <a:path w="857" h="190" extrusionOk="0">
                    <a:moveTo>
                      <a:pt x="0" y="191"/>
                    </a:moveTo>
                    <a:cubicBezTo>
                      <a:pt x="0" y="191"/>
                      <a:pt x="571" y="191"/>
                      <a:pt x="857" y="0"/>
                    </a:cubicBezTo>
                    <a:cubicBezTo>
                      <a:pt x="667" y="0"/>
                      <a:pt x="381" y="0"/>
                      <a:pt x="0" y="191"/>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1" name="Google Shape;1681;p38"/>
              <p:cNvSpPr/>
              <p:nvPr/>
            </p:nvSpPr>
            <p:spPr>
              <a:xfrm>
                <a:off x="6120955" y="1294637"/>
                <a:ext cx="2095" cy="1524"/>
              </a:xfrm>
              <a:custGeom>
                <a:avLst/>
                <a:gdLst/>
                <a:ahLst/>
                <a:cxnLst/>
                <a:rect l="l" t="t" r="r" b="b"/>
                <a:pathLst>
                  <a:path w="2095" h="1524" extrusionOk="0">
                    <a:moveTo>
                      <a:pt x="0" y="1524"/>
                    </a:moveTo>
                    <a:cubicBezTo>
                      <a:pt x="667" y="952"/>
                      <a:pt x="1429" y="476"/>
                      <a:pt x="2096" y="0"/>
                    </a:cubicBezTo>
                    <a:cubicBezTo>
                      <a:pt x="1048" y="572"/>
                      <a:pt x="381" y="1048"/>
                      <a:pt x="0" y="1524"/>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2" name="Google Shape;1682;p38"/>
              <p:cNvSpPr/>
              <p:nvPr/>
            </p:nvSpPr>
            <p:spPr>
              <a:xfrm>
                <a:off x="6127718" y="1284922"/>
                <a:ext cx="952" cy="857"/>
              </a:xfrm>
              <a:custGeom>
                <a:avLst/>
                <a:gdLst/>
                <a:ahLst/>
                <a:cxnLst/>
                <a:rect l="l" t="t" r="r" b="b"/>
                <a:pathLst>
                  <a:path w="952" h="857" extrusionOk="0">
                    <a:moveTo>
                      <a:pt x="952" y="857"/>
                    </a:moveTo>
                    <a:cubicBezTo>
                      <a:pt x="952" y="857"/>
                      <a:pt x="286" y="190"/>
                      <a:pt x="0" y="0"/>
                    </a:cubicBezTo>
                    <a:lnTo>
                      <a:pt x="0" y="0"/>
                    </a:lnTo>
                    <a:cubicBezTo>
                      <a:pt x="0" y="0"/>
                      <a:pt x="952" y="857"/>
                      <a:pt x="952" y="85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3" name="Google Shape;1683;p38"/>
              <p:cNvSpPr/>
              <p:nvPr/>
            </p:nvSpPr>
            <p:spPr>
              <a:xfrm>
                <a:off x="6104858" y="1484851"/>
                <a:ext cx="617" cy="988"/>
              </a:xfrm>
              <a:custGeom>
                <a:avLst/>
                <a:gdLst/>
                <a:ahLst/>
                <a:cxnLst/>
                <a:rect l="l" t="t" r="r" b="b"/>
                <a:pathLst>
                  <a:path w="617" h="988" extrusionOk="0">
                    <a:moveTo>
                      <a:pt x="0" y="0"/>
                    </a:moveTo>
                    <a:cubicBezTo>
                      <a:pt x="0" y="0"/>
                      <a:pt x="95" y="286"/>
                      <a:pt x="191" y="476"/>
                    </a:cubicBezTo>
                    <a:cubicBezTo>
                      <a:pt x="953" y="1524"/>
                      <a:pt x="572" y="762"/>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4" name="Google Shape;1684;p38"/>
              <p:cNvSpPr/>
              <p:nvPr/>
            </p:nvSpPr>
            <p:spPr>
              <a:xfrm>
                <a:off x="6091142" y="1424558"/>
                <a:ext cx="1528" cy="2000"/>
              </a:xfrm>
              <a:custGeom>
                <a:avLst/>
                <a:gdLst/>
                <a:ahLst/>
                <a:cxnLst/>
                <a:rect l="l" t="t" r="r" b="b"/>
                <a:pathLst>
                  <a:path w="1528" h="2000" extrusionOk="0">
                    <a:moveTo>
                      <a:pt x="0" y="0"/>
                    </a:moveTo>
                    <a:cubicBezTo>
                      <a:pt x="571" y="667"/>
                      <a:pt x="1048" y="1333"/>
                      <a:pt x="1429" y="2000"/>
                    </a:cubicBezTo>
                    <a:cubicBezTo>
                      <a:pt x="1619" y="857"/>
                      <a:pt x="1714" y="0"/>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5" name="Google Shape;1685;p38"/>
              <p:cNvSpPr/>
              <p:nvPr/>
            </p:nvSpPr>
            <p:spPr>
              <a:xfrm>
                <a:off x="6133052" y="1542668"/>
                <a:ext cx="190" cy="285"/>
              </a:xfrm>
              <a:custGeom>
                <a:avLst/>
                <a:gdLst/>
                <a:ahLst/>
                <a:cxnLst/>
                <a:rect l="l" t="t" r="r" b="b"/>
                <a:pathLst>
                  <a:path w="190" h="285" extrusionOk="0">
                    <a:moveTo>
                      <a:pt x="0" y="0"/>
                    </a:moveTo>
                    <a:lnTo>
                      <a:pt x="0" y="0"/>
                    </a:lnTo>
                    <a:lnTo>
                      <a:pt x="191" y="286"/>
                    </a:lnTo>
                    <a:lnTo>
                      <a:pt x="0" y="0"/>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6" name="Google Shape;1686;p38"/>
              <p:cNvSpPr/>
              <p:nvPr/>
            </p:nvSpPr>
            <p:spPr>
              <a:xfrm>
                <a:off x="6092215" y="1426653"/>
                <a:ext cx="654" cy="2857"/>
              </a:xfrm>
              <a:custGeom>
                <a:avLst/>
                <a:gdLst/>
                <a:ahLst/>
                <a:cxnLst/>
                <a:rect l="l" t="t" r="r" b="b"/>
                <a:pathLst>
                  <a:path w="654" h="2857" extrusionOk="0">
                    <a:moveTo>
                      <a:pt x="261" y="2858"/>
                    </a:moveTo>
                    <a:cubicBezTo>
                      <a:pt x="832" y="1715"/>
                      <a:pt x="737" y="857"/>
                      <a:pt x="261" y="0"/>
                    </a:cubicBezTo>
                    <a:cubicBezTo>
                      <a:pt x="70" y="952"/>
                      <a:pt x="-216" y="2000"/>
                      <a:pt x="261" y="2858"/>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7" name="Google Shape;1687;p38"/>
              <p:cNvSpPr/>
              <p:nvPr/>
            </p:nvSpPr>
            <p:spPr>
              <a:xfrm>
                <a:off x="6166389" y="1246250"/>
                <a:ext cx="571" cy="762"/>
              </a:xfrm>
              <a:custGeom>
                <a:avLst/>
                <a:gdLst/>
                <a:ahLst/>
                <a:cxnLst/>
                <a:rect l="l" t="t" r="r" b="b"/>
                <a:pathLst>
                  <a:path w="571" h="762" extrusionOk="0">
                    <a:moveTo>
                      <a:pt x="0" y="762"/>
                    </a:moveTo>
                    <a:lnTo>
                      <a:pt x="571" y="476"/>
                    </a:lnTo>
                    <a:cubicBezTo>
                      <a:pt x="571" y="476"/>
                      <a:pt x="381" y="191"/>
                      <a:pt x="381" y="0"/>
                    </a:cubicBezTo>
                    <a:lnTo>
                      <a:pt x="95" y="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8" name="Google Shape;1688;p38"/>
              <p:cNvSpPr/>
              <p:nvPr/>
            </p:nvSpPr>
            <p:spPr>
              <a:xfrm>
                <a:off x="6166630" y="1245678"/>
                <a:ext cx="330" cy="666"/>
              </a:xfrm>
              <a:custGeom>
                <a:avLst/>
                <a:gdLst/>
                <a:ahLst/>
                <a:cxnLst/>
                <a:rect l="l" t="t" r="r" b="b"/>
                <a:pathLst>
                  <a:path w="330" h="666" extrusionOk="0">
                    <a:moveTo>
                      <a:pt x="45" y="667"/>
                    </a:moveTo>
                    <a:lnTo>
                      <a:pt x="331" y="0"/>
                    </a:lnTo>
                    <a:cubicBezTo>
                      <a:pt x="331" y="0"/>
                      <a:pt x="-146" y="381"/>
                      <a:pt x="45" y="667"/>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89" name="Google Shape;1689;p38"/>
              <p:cNvSpPr/>
              <p:nvPr/>
            </p:nvSpPr>
            <p:spPr>
              <a:xfrm>
                <a:off x="6166961" y="1244250"/>
                <a:ext cx="799" cy="1428"/>
              </a:xfrm>
              <a:custGeom>
                <a:avLst/>
                <a:gdLst/>
                <a:ahLst/>
                <a:cxnLst/>
                <a:rect l="l" t="t" r="r" b="b"/>
                <a:pathLst>
                  <a:path w="799" h="1428" extrusionOk="0">
                    <a:moveTo>
                      <a:pt x="762" y="0"/>
                    </a:moveTo>
                    <a:cubicBezTo>
                      <a:pt x="762" y="0"/>
                      <a:pt x="191" y="857"/>
                      <a:pt x="0" y="1429"/>
                    </a:cubicBezTo>
                    <a:cubicBezTo>
                      <a:pt x="381" y="1143"/>
                      <a:pt x="953" y="953"/>
                      <a:pt x="762"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0" name="Google Shape;1690;p38"/>
              <p:cNvSpPr/>
              <p:nvPr/>
            </p:nvSpPr>
            <p:spPr>
              <a:xfrm>
                <a:off x="6152673" y="1256442"/>
                <a:ext cx="571" cy="952"/>
              </a:xfrm>
              <a:custGeom>
                <a:avLst/>
                <a:gdLst/>
                <a:ahLst/>
                <a:cxnLst/>
                <a:rect l="l" t="t" r="r" b="b"/>
                <a:pathLst>
                  <a:path w="571" h="952" extrusionOk="0">
                    <a:moveTo>
                      <a:pt x="0" y="0"/>
                    </a:moveTo>
                    <a:lnTo>
                      <a:pt x="571" y="952"/>
                    </a:lnTo>
                    <a:cubicBezTo>
                      <a:pt x="571" y="952"/>
                      <a:pt x="286" y="381"/>
                      <a:pt x="0" y="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1" name="Google Shape;1691;p38"/>
              <p:cNvSpPr/>
              <p:nvPr/>
            </p:nvSpPr>
            <p:spPr>
              <a:xfrm>
                <a:off x="6149212" y="1257299"/>
                <a:ext cx="4508" cy="2857"/>
              </a:xfrm>
              <a:custGeom>
                <a:avLst/>
                <a:gdLst/>
                <a:ahLst/>
                <a:cxnLst/>
                <a:rect l="l" t="t" r="r" b="b"/>
                <a:pathLst>
                  <a:path w="4508" h="2857" extrusionOk="0">
                    <a:moveTo>
                      <a:pt x="32" y="2858"/>
                    </a:moveTo>
                    <a:cubicBezTo>
                      <a:pt x="1080" y="2191"/>
                      <a:pt x="3842" y="2477"/>
                      <a:pt x="4509" y="762"/>
                    </a:cubicBezTo>
                    <a:lnTo>
                      <a:pt x="4032" y="0"/>
                    </a:lnTo>
                    <a:cubicBezTo>
                      <a:pt x="4604" y="1715"/>
                      <a:pt x="-445" y="667"/>
                      <a:pt x="32" y="276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2" name="Google Shape;1692;p38"/>
              <p:cNvSpPr/>
              <p:nvPr/>
            </p:nvSpPr>
            <p:spPr>
              <a:xfrm>
                <a:off x="6123749" y="1263109"/>
                <a:ext cx="4445" cy="5238"/>
              </a:xfrm>
              <a:custGeom>
                <a:avLst/>
                <a:gdLst/>
                <a:ahLst/>
                <a:cxnLst/>
                <a:rect l="l" t="t" r="r" b="b"/>
                <a:pathLst>
                  <a:path w="4445" h="5238" extrusionOk="0">
                    <a:moveTo>
                      <a:pt x="1111" y="5239"/>
                    </a:moveTo>
                    <a:lnTo>
                      <a:pt x="4445" y="2000"/>
                    </a:lnTo>
                    <a:cubicBezTo>
                      <a:pt x="3112" y="2000"/>
                      <a:pt x="1206" y="1905"/>
                      <a:pt x="2254" y="0"/>
                    </a:cubicBezTo>
                    <a:cubicBezTo>
                      <a:pt x="-3937" y="2762"/>
                      <a:pt x="5017" y="571"/>
                      <a:pt x="1111" y="5239"/>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3" name="Google Shape;1693;p38"/>
              <p:cNvSpPr/>
              <p:nvPr/>
            </p:nvSpPr>
            <p:spPr>
              <a:xfrm>
                <a:off x="6113430" y="1277977"/>
                <a:ext cx="2095" cy="1964"/>
              </a:xfrm>
              <a:custGeom>
                <a:avLst/>
                <a:gdLst/>
                <a:ahLst/>
                <a:cxnLst/>
                <a:rect l="l" t="t" r="r" b="b"/>
                <a:pathLst>
                  <a:path w="2095" h="1964" extrusionOk="0">
                    <a:moveTo>
                      <a:pt x="1905" y="1420"/>
                    </a:moveTo>
                    <a:cubicBezTo>
                      <a:pt x="2762" y="-1056"/>
                      <a:pt x="476" y="563"/>
                      <a:pt x="0" y="87"/>
                    </a:cubicBezTo>
                    <a:cubicBezTo>
                      <a:pt x="0" y="1992"/>
                      <a:pt x="95" y="2468"/>
                      <a:pt x="1905" y="1420"/>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4" name="Google Shape;1694;p38"/>
              <p:cNvSpPr/>
              <p:nvPr/>
            </p:nvSpPr>
            <p:spPr>
              <a:xfrm>
                <a:off x="6080093" y="1376552"/>
                <a:ext cx="2666" cy="959"/>
              </a:xfrm>
              <a:custGeom>
                <a:avLst/>
                <a:gdLst/>
                <a:ahLst/>
                <a:cxnLst/>
                <a:rect l="l" t="t" r="r" b="b"/>
                <a:pathLst>
                  <a:path w="2666" h="959" extrusionOk="0">
                    <a:moveTo>
                      <a:pt x="2667" y="572"/>
                    </a:moveTo>
                    <a:lnTo>
                      <a:pt x="0" y="0"/>
                    </a:lnTo>
                    <a:cubicBezTo>
                      <a:pt x="95" y="2000"/>
                      <a:pt x="1048" y="191"/>
                      <a:pt x="2667" y="572"/>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5" name="Google Shape;1695;p38"/>
              <p:cNvSpPr/>
              <p:nvPr/>
            </p:nvSpPr>
            <p:spPr>
              <a:xfrm>
                <a:off x="6094095" y="1395030"/>
                <a:ext cx="2381" cy="2666"/>
              </a:xfrm>
              <a:custGeom>
                <a:avLst/>
                <a:gdLst/>
                <a:ahLst/>
                <a:cxnLst/>
                <a:rect l="l" t="t" r="r" b="b"/>
                <a:pathLst>
                  <a:path w="2381" h="2666" extrusionOk="0">
                    <a:moveTo>
                      <a:pt x="571" y="2667"/>
                    </a:moveTo>
                    <a:lnTo>
                      <a:pt x="2381" y="1048"/>
                    </a:lnTo>
                    <a:lnTo>
                      <a:pt x="0" y="0"/>
                    </a:lnTo>
                    <a:lnTo>
                      <a:pt x="571" y="266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6" name="Google Shape;1696;p38"/>
              <p:cNvSpPr/>
              <p:nvPr/>
            </p:nvSpPr>
            <p:spPr>
              <a:xfrm>
                <a:off x="6074473" y="1407318"/>
                <a:ext cx="857" cy="3238"/>
              </a:xfrm>
              <a:custGeom>
                <a:avLst/>
                <a:gdLst/>
                <a:ahLst/>
                <a:cxnLst/>
                <a:rect l="l" t="t" r="r" b="b"/>
                <a:pathLst>
                  <a:path w="857" h="3238" extrusionOk="0">
                    <a:moveTo>
                      <a:pt x="381" y="857"/>
                    </a:moveTo>
                    <a:lnTo>
                      <a:pt x="0" y="0"/>
                    </a:lnTo>
                    <a:lnTo>
                      <a:pt x="857" y="3238"/>
                    </a:lnTo>
                    <a:lnTo>
                      <a:pt x="381" y="857"/>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7" name="Google Shape;1697;p38"/>
              <p:cNvSpPr/>
              <p:nvPr/>
            </p:nvSpPr>
            <p:spPr>
              <a:xfrm>
                <a:off x="6126773" y="1571492"/>
                <a:ext cx="2659" cy="3085"/>
              </a:xfrm>
              <a:custGeom>
                <a:avLst/>
                <a:gdLst/>
                <a:ahLst/>
                <a:cxnLst/>
                <a:rect l="l" t="t" r="r" b="b"/>
                <a:pathLst>
                  <a:path w="2659" h="3085" extrusionOk="0">
                    <a:moveTo>
                      <a:pt x="1136" y="3085"/>
                    </a:moveTo>
                    <a:lnTo>
                      <a:pt x="2659" y="37"/>
                    </a:lnTo>
                    <a:cubicBezTo>
                      <a:pt x="1136" y="-344"/>
                      <a:pt x="-1531" y="2323"/>
                      <a:pt x="1136" y="3085"/>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8" name="Google Shape;1698;p38"/>
              <p:cNvSpPr/>
              <p:nvPr/>
            </p:nvSpPr>
            <p:spPr>
              <a:xfrm>
                <a:off x="6207251" y="1566290"/>
                <a:ext cx="4296" cy="3124"/>
              </a:xfrm>
              <a:custGeom>
                <a:avLst/>
                <a:gdLst/>
                <a:ahLst/>
                <a:cxnLst/>
                <a:rect l="l" t="t" r="r" b="b"/>
                <a:pathLst>
                  <a:path w="4296" h="3124" extrusionOk="0">
                    <a:moveTo>
                      <a:pt x="0" y="2953"/>
                    </a:moveTo>
                    <a:cubicBezTo>
                      <a:pt x="1905" y="3619"/>
                      <a:pt x="4477" y="2286"/>
                      <a:pt x="4286" y="0"/>
                    </a:cubicBezTo>
                    <a:cubicBezTo>
                      <a:pt x="2667" y="1429"/>
                      <a:pt x="476" y="2000"/>
                      <a:pt x="0" y="2953"/>
                    </a:cubicBez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1699" name="Google Shape;1699;p38"/>
              <p:cNvSpPr/>
              <p:nvPr/>
            </p:nvSpPr>
            <p:spPr>
              <a:xfrm>
                <a:off x="6071139" y="1412080"/>
                <a:ext cx="3048" cy="571"/>
              </a:xfrm>
              <a:custGeom>
                <a:avLst/>
                <a:gdLst/>
                <a:ahLst/>
                <a:cxnLst/>
                <a:rect l="l" t="t" r="r" b="b"/>
                <a:pathLst>
                  <a:path w="3048" h="571" extrusionOk="0">
                    <a:moveTo>
                      <a:pt x="1238" y="476"/>
                    </a:moveTo>
                    <a:lnTo>
                      <a:pt x="3048" y="0"/>
                    </a:lnTo>
                    <a:cubicBezTo>
                      <a:pt x="2096" y="0"/>
                      <a:pt x="1048" y="0"/>
                      <a:pt x="0" y="0"/>
                    </a:cubicBezTo>
                    <a:lnTo>
                      <a:pt x="1238" y="571"/>
                    </a:lnTo>
                    <a:close/>
                  </a:path>
                </a:pathLst>
              </a:custGeom>
              <a:solidFill>
                <a:srgbClr val="5C4D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Early Pregnancy Case Report by Slidesgo">
  <a:themeElements>
    <a:clrScheme name="Simple Light">
      <a:dk1>
        <a:srgbClr val="463C3A"/>
      </a:dk1>
      <a:lt1>
        <a:srgbClr val="FFFFFF"/>
      </a:lt1>
      <a:dk2>
        <a:srgbClr val="D84848"/>
      </a:dk2>
      <a:lt2>
        <a:srgbClr val="BDB6EA"/>
      </a:lt2>
      <a:accent1>
        <a:srgbClr val="E795BE"/>
      </a:accent1>
      <a:accent2>
        <a:srgbClr val="5C4D48"/>
      </a:accent2>
      <a:accent3>
        <a:srgbClr val="FFFFFF"/>
      </a:accent3>
      <a:accent4>
        <a:srgbClr val="FFFFFF"/>
      </a:accent4>
      <a:accent5>
        <a:srgbClr val="FFFFFF"/>
      </a:accent5>
      <a:accent6>
        <a:srgbClr val="FFFFFF"/>
      </a:accent6>
      <a:hlink>
        <a:srgbClr val="463C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On-screen Show (16:9)</PresentationFormat>
  <Paragraphs>191</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Arima</vt:lpstr>
      <vt:lpstr>Arima Medium</vt:lpstr>
      <vt:lpstr>Arima SemiBold</vt:lpstr>
      <vt:lpstr>Calibri</vt:lpstr>
      <vt:lpstr>DM Serif Display</vt:lpstr>
      <vt:lpstr>Kumbh Sans</vt:lpstr>
      <vt:lpstr>Open Sans</vt:lpstr>
      <vt:lpstr>Raleway</vt:lpstr>
      <vt:lpstr>Early Pregnancy Case Report by Slidesgo</vt:lpstr>
      <vt:lpstr>تم : گزارش مورد بارداری زودرس</vt:lpstr>
      <vt:lpstr>محتویات این قالب</vt:lpstr>
      <vt:lpstr>فهرست مطالب</vt:lpstr>
      <vt:lpstr>خلاصه</vt:lpstr>
      <vt:lpstr>خلاصه</vt:lpstr>
      <vt:lpstr>معرفی</vt:lpstr>
      <vt:lpstr>ارائه مورد</vt:lpstr>
      <vt:lpstr>بحث</vt:lpstr>
      <vt:lpstr>نتیجه</vt:lpstr>
      <vt:lpstr>50,000</vt:lpstr>
      <vt:lpstr>95%</vt:lpstr>
      <vt:lpstr>یک تصویر ارزش هزار کلمه است</vt:lpstr>
      <vt:lpstr>این یک نمودار است</vt:lpstr>
      <vt:lpstr>این یک میز است</vt:lpstr>
      <vt:lpstr>نقاط عطف رسیده است</vt:lpstr>
      <vt:lpstr>ارائه مورد: سابقه پزشکی</vt:lpstr>
      <vt:lpstr>نتایج و توصیه ها</vt:lpstr>
      <vt:lpstr>ویترین عکس</vt:lpstr>
      <vt:lpstr>با تشکر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2024-04-10T07:46:14Z</dcterms:modified>
</cp:coreProperties>
</file>